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5931535"/>
          </a:xfrm>
          <a:custGeom>
            <a:avLst/>
            <a:gdLst/>
            <a:ahLst/>
            <a:cxnLst/>
            <a:rect l="l" t="t" r="r" b="b"/>
            <a:pathLst>
              <a:path w="12192000" h="5931535">
                <a:moveTo>
                  <a:pt x="0" y="5931408"/>
                </a:moveTo>
                <a:lnTo>
                  <a:pt x="12192000" y="5931408"/>
                </a:lnTo>
                <a:lnTo>
                  <a:pt x="12192000" y="0"/>
                </a:lnTo>
                <a:lnTo>
                  <a:pt x="0" y="0"/>
                </a:lnTo>
                <a:lnTo>
                  <a:pt x="0" y="5931408"/>
                </a:lnTo>
                <a:close/>
              </a:path>
            </a:pathLst>
          </a:custGeom>
          <a:solidFill>
            <a:srgbClr val="2AB6B7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91955" cy="204520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5931408"/>
            <a:ext cx="12192000" cy="927100"/>
          </a:xfrm>
          <a:custGeom>
            <a:avLst/>
            <a:gdLst/>
            <a:ahLst/>
            <a:cxnLst/>
            <a:rect l="l" t="t" r="r" b="b"/>
            <a:pathLst>
              <a:path w="12192000" h="927100">
                <a:moveTo>
                  <a:pt x="12192000" y="0"/>
                </a:moveTo>
                <a:lnTo>
                  <a:pt x="0" y="0"/>
                </a:lnTo>
                <a:lnTo>
                  <a:pt x="0" y="926591"/>
                </a:lnTo>
                <a:lnTo>
                  <a:pt x="12192000" y="926591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5931408"/>
            <a:ext cx="12192000" cy="927100"/>
          </a:xfrm>
          <a:custGeom>
            <a:avLst/>
            <a:gdLst/>
            <a:ahLst/>
            <a:cxnLst/>
            <a:rect l="l" t="t" r="r" b="b"/>
            <a:pathLst>
              <a:path w="12192000" h="927100">
                <a:moveTo>
                  <a:pt x="0" y="926591"/>
                </a:moveTo>
                <a:lnTo>
                  <a:pt x="12192000" y="926591"/>
                </a:lnTo>
                <a:lnTo>
                  <a:pt x="12192000" y="0"/>
                </a:lnTo>
                <a:lnTo>
                  <a:pt x="0" y="0"/>
                </a:lnTo>
                <a:lnTo>
                  <a:pt x="0" y="92659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81488" y="5931407"/>
            <a:ext cx="1810511" cy="9265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5931535"/>
          </a:xfrm>
          <a:custGeom>
            <a:avLst/>
            <a:gdLst/>
            <a:ahLst/>
            <a:cxnLst/>
            <a:rect l="l" t="t" r="r" b="b"/>
            <a:pathLst>
              <a:path w="12192000" h="5931535">
                <a:moveTo>
                  <a:pt x="0" y="5931408"/>
                </a:moveTo>
                <a:lnTo>
                  <a:pt x="12192000" y="5931408"/>
                </a:lnTo>
                <a:lnTo>
                  <a:pt x="12192000" y="0"/>
                </a:lnTo>
                <a:lnTo>
                  <a:pt x="0" y="0"/>
                </a:lnTo>
                <a:lnTo>
                  <a:pt x="0" y="5931408"/>
                </a:lnTo>
                <a:close/>
              </a:path>
            </a:pathLst>
          </a:custGeom>
          <a:solidFill>
            <a:srgbClr val="055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5931408"/>
            <a:ext cx="12192000" cy="927100"/>
          </a:xfrm>
          <a:custGeom>
            <a:avLst/>
            <a:gdLst/>
            <a:ahLst/>
            <a:cxnLst/>
            <a:rect l="l" t="t" r="r" b="b"/>
            <a:pathLst>
              <a:path w="12192000" h="927100">
                <a:moveTo>
                  <a:pt x="12192000" y="0"/>
                </a:moveTo>
                <a:lnTo>
                  <a:pt x="0" y="0"/>
                </a:lnTo>
                <a:lnTo>
                  <a:pt x="0" y="926591"/>
                </a:lnTo>
                <a:lnTo>
                  <a:pt x="12192000" y="926591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5931408"/>
            <a:ext cx="12192000" cy="927100"/>
          </a:xfrm>
          <a:custGeom>
            <a:avLst/>
            <a:gdLst/>
            <a:ahLst/>
            <a:cxnLst/>
            <a:rect l="l" t="t" r="r" b="b"/>
            <a:pathLst>
              <a:path w="12192000" h="927100">
                <a:moveTo>
                  <a:pt x="0" y="926591"/>
                </a:moveTo>
                <a:lnTo>
                  <a:pt x="12192000" y="926591"/>
                </a:lnTo>
                <a:lnTo>
                  <a:pt x="12192000" y="0"/>
                </a:lnTo>
                <a:lnTo>
                  <a:pt x="0" y="0"/>
                </a:lnTo>
                <a:lnTo>
                  <a:pt x="0" y="926591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5008" y="304800"/>
            <a:ext cx="3390900" cy="130759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-19430"/>
            <a:ext cx="5342737" cy="16248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4357" y="2254758"/>
            <a:ext cx="6085840" cy="1854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9986" y="6251883"/>
            <a:ext cx="4163695" cy="309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5.jp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3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jpg"/><Relationship Id="rId5" Type="http://schemas.openxmlformats.org/officeDocument/2006/relationships/image" Target="../media/image10.png"/><Relationship Id="rId6" Type="http://schemas.openxmlformats.org/officeDocument/2006/relationships/image" Target="../media/image19.png"/><Relationship Id="rId7" Type="http://schemas.openxmlformats.org/officeDocument/2006/relationships/image" Target="../media/image20.jpg"/><Relationship Id="rId8" Type="http://schemas.openxmlformats.org/officeDocument/2006/relationships/image" Target="../media/image21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22.jpg"/><Relationship Id="rId5" Type="http://schemas.openxmlformats.org/officeDocument/2006/relationships/image" Target="../media/image23.jpg"/><Relationship Id="rId6" Type="http://schemas.openxmlformats.org/officeDocument/2006/relationships/image" Target="../media/image24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25.jpg"/><Relationship Id="rId5" Type="http://schemas.openxmlformats.org/officeDocument/2006/relationships/image" Target="../media/image26.jpg"/><Relationship Id="rId6" Type="http://schemas.openxmlformats.org/officeDocument/2006/relationships/image" Target="../media/image27.png"/><Relationship Id="rId7" Type="http://schemas.openxmlformats.org/officeDocument/2006/relationships/image" Target="../media/image28.jp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5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36.png"/><Relationship Id="rId5" Type="http://schemas.openxmlformats.org/officeDocument/2006/relationships/image" Target="../media/image37.jpg"/><Relationship Id="rId6" Type="http://schemas.openxmlformats.org/officeDocument/2006/relationships/image" Target="../media/image38.jpg"/><Relationship Id="rId7" Type="http://schemas.openxmlformats.org/officeDocument/2006/relationships/image" Target="../media/image39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2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3.png"/><Relationship Id="rId3" Type="http://schemas.openxmlformats.org/officeDocument/2006/relationships/image" Target="../media/image17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17.png"/><Relationship Id="rId4" Type="http://schemas.openxmlformats.org/officeDocument/2006/relationships/hyperlink" Target="mailto:callen@beactivebeds.co.uk" TargetMode="External"/><Relationship Id="rId5" Type="http://schemas.openxmlformats.org/officeDocument/2006/relationships/image" Target="../media/image47.png"/><Relationship Id="rId6" Type="http://schemas.openxmlformats.org/officeDocument/2006/relationships/image" Target="../media/image48.png"/><Relationship Id="rId7" Type="http://schemas.openxmlformats.org/officeDocument/2006/relationships/image" Target="../media/image49.png"/><Relationship Id="rId8" Type="http://schemas.openxmlformats.org/officeDocument/2006/relationships/image" Target="../media/image50.jpg"/><Relationship Id="rId9" Type="http://schemas.openxmlformats.org/officeDocument/2006/relationships/image" Target="../media/image10.png"/><Relationship Id="rId10" Type="http://schemas.openxmlformats.org/officeDocument/2006/relationships/image" Target="../media/image51.png"/><Relationship Id="rId11" Type="http://schemas.openxmlformats.org/officeDocument/2006/relationships/image" Target="../media/image52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17.png"/><Relationship Id="rId4" Type="http://schemas.openxmlformats.org/officeDocument/2006/relationships/image" Target="../media/image10.png"/><Relationship Id="rId5" Type="http://schemas.openxmlformats.org/officeDocument/2006/relationships/image" Target="../media/image51.png"/><Relationship Id="rId6" Type="http://schemas.openxmlformats.org/officeDocument/2006/relationships/image" Target="../media/image53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62686" y="1574864"/>
            <a:ext cx="4138295" cy="4974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989"/>
              </a:lnSpc>
            </a:pPr>
            <a:r>
              <a:rPr dirty="0" sz="1800">
                <a:solidFill>
                  <a:srgbClr val="2AB6B7"/>
                </a:solidFill>
                <a:latin typeface="Arial"/>
                <a:cs typeface="Arial"/>
              </a:rPr>
              <a:t>Inspiring</a:t>
            </a:r>
            <a:r>
              <a:rPr dirty="0" sz="1800" spc="-35">
                <a:solidFill>
                  <a:srgbClr val="2AB6B7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AB6B7"/>
                </a:solidFill>
                <a:latin typeface="Arial"/>
                <a:cs typeface="Arial"/>
              </a:rPr>
              <a:t>Bedfordshire</a:t>
            </a:r>
            <a:r>
              <a:rPr dirty="0" sz="1800" spc="-25">
                <a:solidFill>
                  <a:srgbClr val="2AB6B7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AB6B7"/>
                </a:solidFill>
                <a:latin typeface="Arial"/>
                <a:cs typeface="Arial"/>
              </a:rPr>
              <a:t>to</a:t>
            </a:r>
            <a:r>
              <a:rPr dirty="0" sz="1800" spc="-40">
                <a:solidFill>
                  <a:srgbClr val="2AB6B7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AB6B7"/>
                </a:solidFill>
                <a:latin typeface="Arial"/>
                <a:cs typeface="Arial"/>
              </a:rPr>
              <a:t>move</a:t>
            </a:r>
            <a:r>
              <a:rPr dirty="0" sz="1800" spc="-45">
                <a:solidFill>
                  <a:srgbClr val="2AB6B7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2AB6B7"/>
                </a:solidFill>
                <a:latin typeface="Arial"/>
                <a:cs typeface="Arial"/>
              </a:rPr>
              <a:t>more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30"/>
              </a:spcBef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2000">
                <a:solidFill>
                  <a:srgbClr val="055D6C"/>
                </a:solidFill>
                <a:latin typeface="Arial"/>
                <a:cs typeface="Arial"/>
              </a:rPr>
              <a:t>beactivebeds.co.uk</a:t>
            </a:r>
            <a:r>
              <a:rPr dirty="0" sz="2000" spc="-60">
                <a:solidFill>
                  <a:srgbClr val="055D6C"/>
                </a:solidFill>
                <a:latin typeface="Arial"/>
                <a:cs typeface="Arial"/>
              </a:rPr>
              <a:t> </a:t>
            </a:r>
            <a:r>
              <a:rPr dirty="0" sz="2000">
                <a:solidFill>
                  <a:srgbClr val="055D6C"/>
                </a:solidFill>
                <a:latin typeface="Arial"/>
                <a:cs typeface="Arial"/>
              </a:rPr>
              <a:t>|</a:t>
            </a:r>
            <a:r>
              <a:rPr dirty="0" sz="2000" spc="-30">
                <a:solidFill>
                  <a:srgbClr val="055D6C"/>
                </a:solidFill>
                <a:latin typeface="Arial"/>
                <a:cs typeface="Arial"/>
              </a:rPr>
              <a:t> </a:t>
            </a:r>
            <a:r>
              <a:rPr dirty="0" sz="2000" spc="-10">
                <a:solidFill>
                  <a:srgbClr val="055D6C"/>
                </a:solidFill>
                <a:latin typeface="Arial"/>
                <a:cs typeface="Arial"/>
              </a:rPr>
              <a:t>@beactivebeds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-6350" y="0"/>
            <a:ext cx="12204700" cy="6864350"/>
            <a:chOff x="-6350" y="0"/>
            <a:chExt cx="12204700" cy="686435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570"/>
              <a:ext cx="12190475" cy="6853427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6056376"/>
              <a:ext cx="12192000" cy="802005"/>
            </a:xfrm>
            <a:custGeom>
              <a:avLst/>
              <a:gdLst/>
              <a:ahLst/>
              <a:cxnLst/>
              <a:rect l="l" t="t" r="r" b="b"/>
              <a:pathLst>
                <a:path w="12192000" h="802004">
                  <a:moveTo>
                    <a:pt x="0" y="801624"/>
                  </a:moveTo>
                  <a:lnTo>
                    <a:pt x="12192000" y="801624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8016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0" y="926591"/>
                  </a:moveTo>
                  <a:lnTo>
                    <a:pt x="12192000" y="92659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008" y="304800"/>
              <a:ext cx="3390900" cy="130759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58155" y="5992367"/>
              <a:ext cx="1981200" cy="80466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74079" y="0"/>
              <a:ext cx="6217920" cy="6857995"/>
            </a:xfrm>
            <a:prstGeom prst="rect">
              <a:avLst/>
            </a:prstGeom>
          </p:spPr>
        </p:pic>
      </p:grpSp>
      <p:grpSp>
        <p:nvGrpSpPr>
          <p:cNvPr id="10" name="object 10" descr=""/>
          <p:cNvGrpSpPr/>
          <p:nvPr/>
        </p:nvGrpSpPr>
        <p:grpSpPr>
          <a:xfrm>
            <a:off x="0" y="0"/>
            <a:ext cx="12192000" cy="6779259"/>
            <a:chOff x="0" y="0"/>
            <a:chExt cx="12192000" cy="6779259"/>
          </a:xfrm>
        </p:grpSpPr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528" y="0"/>
              <a:ext cx="12158472" cy="6778749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0" y="5320284"/>
              <a:ext cx="12192000" cy="736600"/>
            </a:xfrm>
            <a:custGeom>
              <a:avLst/>
              <a:gdLst/>
              <a:ahLst/>
              <a:cxnLst/>
              <a:rect l="l" t="t" r="r" b="b"/>
              <a:pathLst>
                <a:path w="12192000" h="736600">
                  <a:moveTo>
                    <a:pt x="12192000" y="0"/>
                  </a:moveTo>
                  <a:lnTo>
                    <a:pt x="0" y="0"/>
                  </a:lnTo>
                  <a:lnTo>
                    <a:pt x="0" y="736091"/>
                  </a:lnTo>
                  <a:lnTo>
                    <a:pt x="12192000" y="7360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>
                <a:alpha val="9293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0" y="5364276"/>
            <a:ext cx="121920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15315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252525"/>
                </a:solidFill>
                <a:latin typeface="Arial"/>
                <a:cs typeface="Arial"/>
              </a:rPr>
              <a:t>Street</a:t>
            </a:r>
            <a:r>
              <a:rPr dirty="0" sz="3600" spc="-7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dirty="0" sz="3600" spc="-25">
                <a:solidFill>
                  <a:srgbClr val="252525"/>
                </a:solidFill>
                <a:latin typeface="Arial"/>
                <a:cs typeface="Arial"/>
              </a:rPr>
              <a:t>Tag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761" y="5222684"/>
            <a:ext cx="12192000" cy="932815"/>
            <a:chOff x="761" y="5222684"/>
            <a:chExt cx="12192000" cy="932815"/>
          </a:xfrm>
        </p:grpSpPr>
        <p:sp>
          <p:nvSpPr>
            <p:cNvPr id="15" name="object 15" descr=""/>
            <p:cNvSpPr/>
            <p:nvPr/>
          </p:nvSpPr>
          <p:spPr>
            <a:xfrm>
              <a:off x="761" y="5243321"/>
              <a:ext cx="12192000" cy="891540"/>
            </a:xfrm>
            <a:custGeom>
              <a:avLst/>
              <a:gdLst/>
              <a:ahLst/>
              <a:cxnLst/>
              <a:rect l="l" t="t" r="r" b="b"/>
              <a:pathLst>
                <a:path w="12192000" h="891539">
                  <a:moveTo>
                    <a:pt x="0" y="0"/>
                  </a:moveTo>
                  <a:lnTo>
                    <a:pt x="12192000" y="0"/>
                  </a:lnTo>
                </a:path>
                <a:path w="12192000" h="891539">
                  <a:moveTo>
                    <a:pt x="0" y="891539"/>
                  </a:moveTo>
                  <a:lnTo>
                    <a:pt x="12192000" y="891539"/>
                  </a:lnTo>
                </a:path>
              </a:pathLst>
            </a:custGeom>
            <a:ln w="412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64808" y="5382767"/>
              <a:ext cx="2194560" cy="713232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21495" y="5375147"/>
              <a:ext cx="1917192" cy="62636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4357" y="606678"/>
            <a:ext cx="489712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55D6C"/>
                </a:solidFill>
              </a:rPr>
              <a:t>What is Street</a:t>
            </a:r>
            <a:r>
              <a:rPr dirty="0" spc="-80">
                <a:solidFill>
                  <a:srgbClr val="055D6C"/>
                </a:solidFill>
              </a:rPr>
              <a:t> </a:t>
            </a:r>
            <a:r>
              <a:rPr dirty="0" spc="-114">
                <a:solidFill>
                  <a:srgbClr val="055D6C"/>
                </a:solidFill>
              </a:rPr>
              <a:t>Tag?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73228" y="1814576"/>
            <a:ext cx="4728210" cy="3172460"/>
          </a:xfrm>
          <a:prstGeom prst="rect">
            <a:avLst/>
          </a:prstGeom>
        </p:spPr>
        <p:txBody>
          <a:bodyPr wrap="square" lIns="0" tIns="57785" rIns="0" bIns="0" rtlCol="0" vert="horz">
            <a:spAutoFit/>
          </a:bodyPr>
          <a:lstStyle/>
          <a:p>
            <a:pPr marL="469900" marR="7620" indent="-457834">
              <a:lnSpc>
                <a:spcPts val="2810"/>
              </a:lnSpc>
              <a:spcBef>
                <a:spcPts val="455"/>
              </a:spcBef>
              <a:buChar char="•"/>
              <a:tabLst>
                <a:tab pos="469900" algn="l"/>
              </a:tabLst>
            </a:pP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Fun,</a:t>
            </a:r>
            <a:r>
              <a:rPr dirty="0" sz="2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r>
              <a:rPr dirty="0" sz="2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app</a:t>
            </a:r>
            <a:r>
              <a:rPr dirty="0" sz="2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26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"/>
                <a:cs typeface="Arial"/>
              </a:rPr>
              <a:t>rewards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26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6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exercising</a:t>
            </a:r>
            <a:r>
              <a:rPr dirty="0" sz="2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6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"/>
                <a:cs typeface="Arial"/>
              </a:rPr>
              <a:t>prizes</a:t>
            </a:r>
            <a:endParaRPr sz="2600">
              <a:latin typeface="Arial"/>
              <a:cs typeface="Arial"/>
            </a:endParaRPr>
          </a:p>
          <a:p>
            <a:pPr marL="469900" marR="500380" indent="-457834">
              <a:lnSpc>
                <a:spcPct val="90000"/>
              </a:lnSpc>
              <a:spcBef>
                <a:spcPts val="950"/>
              </a:spcBef>
              <a:buChar char="•"/>
              <a:tabLst>
                <a:tab pos="469900" algn="l"/>
              </a:tabLst>
            </a:pP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Walk,</a:t>
            </a:r>
            <a:r>
              <a:rPr dirty="0" sz="2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run</a:t>
            </a:r>
            <a:r>
              <a:rPr dirty="0" sz="26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26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cycle</a:t>
            </a:r>
            <a:r>
              <a:rPr dirty="0" sz="2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collect</a:t>
            </a:r>
            <a:r>
              <a:rPr dirty="0" sz="2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tags</a:t>
            </a:r>
            <a:r>
              <a:rPr dirty="0" sz="26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6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earn</a:t>
            </a:r>
            <a:r>
              <a:rPr dirty="0" sz="2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"/>
                <a:cs typeface="Arial"/>
              </a:rPr>
              <a:t>Street </a:t>
            </a:r>
            <a:r>
              <a:rPr dirty="0" sz="2600" spc="-80">
                <a:solidFill>
                  <a:srgbClr val="FFFFFF"/>
                </a:solidFill>
                <a:latin typeface="Arial"/>
                <a:cs typeface="Arial"/>
              </a:rPr>
              <a:t>Tag</a:t>
            </a:r>
            <a:r>
              <a:rPr dirty="0" sz="2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"/>
                <a:cs typeface="Arial"/>
              </a:rPr>
              <a:t>points</a:t>
            </a:r>
            <a:endParaRPr sz="2600">
              <a:latin typeface="Arial"/>
              <a:cs typeface="Arial"/>
            </a:endParaRPr>
          </a:p>
          <a:p>
            <a:pPr marL="469900" marR="5080" indent="-457834">
              <a:lnSpc>
                <a:spcPct val="90000"/>
              </a:lnSpc>
              <a:spcBef>
                <a:spcPts val="994"/>
              </a:spcBef>
              <a:buChar char="•"/>
              <a:tabLst>
                <a:tab pos="469900" algn="l"/>
              </a:tabLst>
            </a:pP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Public</a:t>
            </a:r>
            <a:r>
              <a:rPr dirty="0" sz="2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r>
              <a:rPr dirty="0" sz="2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"/>
                <a:cs typeface="Arial"/>
              </a:rPr>
              <a:t>Project: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collaborating</a:t>
            </a:r>
            <a:r>
              <a:rPr dirty="0" sz="2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6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600" spc="-10">
                <a:solidFill>
                  <a:srgbClr val="FFFFFF"/>
                </a:solidFill>
                <a:latin typeface="Arial"/>
                <a:cs typeface="Arial"/>
              </a:rPr>
              <a:t>community groups</a:t>
            </a:r>
            <a:endParaRPr sz="26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187440" y="0"/>
            <a:ext cx="6004560" cy="6858000"/>
            <a:chOff x="6187440" y="0"/>
            <a:chExt cx="6004560" cy="6858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8248" y="6039610"/>
              <a:ext cx="2191511" cy="71627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9760" y="5818630"/>
              <a:ext cx="1114044" cy="103936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7440" y="0"/>
              <a:ext cx="6004560" cy="591312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257" rIns="0" bIns="0" rtlCol="0" vert="horz">
            <a:spAutoFit/>
          </a:bodyPr>
          <a:lstStyle/>
          <a:p>
            <a:pPr marL="457834" marR="5080">
              <a:lnSpc>
                <a:spcPts val="4750"/>
              </a:lnSpc>
              <a:spcBef>
                <a:spcPts val="700"/>
              </a:spcBef>
            </a:pPr>
            <a:r>
              <a:rPr dirty="0">
                <a:solidFill>
                  <a:srgbClr val="055D6C"/>
                </a:solidFill>
              </a:rPr>
              <a:t>Benefits</a:t>
            </a:r>
            <a:r>
              <a:rPr dirty="0" spc="-2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of</a:t>
            </a:r>
            <a:r>
              <a:rPr dirty="0" spc="-2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Street </a:t>
            </a:r>
            <a:r>
              <a:rPr dirty="0" spc="-25">
                <a:solidFill>
                  <a:srgbClr val="055D6C"/>
                </a:solidFill>
              </a:rPr>
              <a:t>Tag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73228" y="1925558"/>
            <a:ext cx="4614545" cy="3264535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420"/>
              </a:spcBef>
              <a:buChar char="•"/>
              <a:tabLst>
                <a:tab pos="469900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Win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amazing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prizes</a:t>
            </a:r>
            <a:endParaRPr sz="2800">
              <a:latin typeface="Arial"/>
              <a:cs typeface="Arial"/>
            </a:endParaRPr>
          </a:p>
          <a:p>
            <a:pPr marL="469900" marR="991235" indent="-457834">
              <a:lnSpc>
                <a:spcPts val="2690"/>
              </a:lnSpc>
              <a:spcBef>
                <a:spcPts val="975"/>
              </a:spcBef>
              <a:buChar char="•"/>
              <a:tabLst>
                <a:tab pos="469900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Improve</a:t>
            </a:r>
            <a:r>
              <a:rPr dirty="0" sz="28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mental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physical</a:t>
            </a:r>
            <a:r>
              <a:rPr dirty="0" sz="28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health</a:t>
            </a:r>
            <a:endParaRPr sz="2800">
              <a:latin typeface="Arial"/>
              <a:cs typeface="Arial"/>
            </a:endParaRPr>
          </a:p>
          <a:p>
            <a:pPr marL="469900" marR="179070" indent="-457834">
              <a:lnSpc>
                <a:spcPts val="2690"/>
              </a:lnSpc>
              <a:spcBef>
                <a:spcPts val="1005"/>
              </a:spcBef>
              <a:buChar char="•"/>
              <a:tabLst>
                <a:tab pos="469900" algn="l"/>
                <a:tab pos="568960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	Explore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area/green spaces</a:t>
            </a:r>
            <a:endParaRPr sz="2800">
              <a:latin typeface="Arial"/>
              <a:cs typeface="Arial"/>
            </a:endParaRPr>
          </a:p>
          <a:p>
            <a:pPr marL="469900" marR="5080" indent="-457834">
              <a:lnSpc>
                <a:spcPct val="80000"/>
              </a:lnSpc>
              <a:spcBef>
                <a:spcPts val="1015"/>
              </a:spcBef>
              <a:buChar char="•"/>
              <a:tabLst>
                <a:tab pos="469900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Connect</a:t>
            </a:r>
            <a:r>
              <a:rPr dirty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community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dirty="0" sz="2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long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lasting friendships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710428" y="0"/>
            <a:ext cx="6482080" cy="6858000"/>
            <a:chOff x="5710428" y="0"/>
            <a:chExt cx="6482080" cy="6858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8248" y="6039610"/>
              <a:ext cx="2191511" cy="71627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9760" y="5818630"/>
              <a:ext cx="1114044" cy="103936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10428" y="0"/>
              <a:ext cx="6481572" cy="5913120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257" rIns="0" bIns="0" rtlCol="0" vert="horz">
            <a:spAutoFit/>
          </a:bodyPr>
          <a:lstStyle/>
          <a:p>
            <a:pPr marL="457834" marR="5080">
              <a:lnSpc>
                <a:spcPts val="4750"/>
              </a:lnSpc>
              <a:spcBef>
                <a:spcPts val="700"/>
              </a:spcBef>
            </a:pPr>
            <a:r>
              <a:rPr dirty="0" spc="-10">
                <a:solidFill>
                  <a:srgbClr val="055D6C"/>
                </a:solidFill>
              </a:rPr>
              <a:t>Community Leaderboard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427" y="1756917"/>
            <a:ext cx="5275580" cy="33820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indent="-456565">
              <a:lnSpc>
                <a:spcPts val="2450"/>
              </a:lnSpc>
              <a:spcBef>
                <a:spcPts val="100"/>
              </a:spcBef>
              <a:buChar char="•"/>
              <a:tabLst>
                <a:tab pos="469265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Compete</a:t>
            </a:r>
            <a:r>
              <a:rPr dirty="0" sz="24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against</a:t>
            </a:r>
            <a:r>
              <a:rPr dirty="0" sz="2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24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users</a:t>
            </a:r>
            <a:r>
              <a:rPr dirty="0" sz="24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in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ts val="2014"/>
              </a:lnSpc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Bedford</a:t>
            </a:r>
            <a:r>
              <a:rPr dirty="0" sz="24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Borough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see</a:t>
            </a:r>
            <a:r>
              <a:rPr dirty="0" sz="2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24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can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ts val="2020"/>
              </a:lnSpc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collect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dirty="0" sz="2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tags</a:t>
            </a:r>
            <a:r>
              <a:rPr dirty="0" sz="2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win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ts val="2450"/>
              </a:lnSpc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amazing</a:t>
            </a:r>
            <a:r>
              <a:rPr dirty="0" sz="24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prizes</a:t>
            </a:r>
            <a:endParaRPr sz="2400">
              <a:latin typeface="Arial"/>
              <a:cs typeface="Arial"/>
            </a:endParaRPr>
          </a:p>
          <a:p>
            <a:pPr marL="469900" marR="5080" indent="-457200">
              <a:lnSpc>
                <a:spcPct val="70000"/>
              </a:lnSpc>
              <a:spcBef>
                <a:spcPts val="1800"/>
              </a:spcBef>
              <a:buChar char="•"/>
              <a:tabLst>
                <a:tab pos="469900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Season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2:</a:t>
            </a:r>
            <a:r>
              <a:rPr dirty="0" sz="2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15th</a:t>
            </a:r>
            <a:r>
              <a:rPr dirty="0" sz="2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Dec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23</a:t>
            </a:r>
            <a:r>
              <a:rPr dirty="0" sz="2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18th</a:t>
            </a:r>
            <a:r>
              <a:rPr dirty="0" sz="24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April 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24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ts val="2450"/>
              </a:lnSpc>
              <a:spcBef>
                <a:spcPts val="935"/>
              </a:spcBef>
              <a:buChar char="•"/>
              <a:tabLst>
                <a:tab pos="469265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Regular</a:t>
            </a:r>
            <a:r>
              <a:rPr dirty="0" sz="2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shoutouts</a:t>
            </a:r>
            <a:r>
              <a:rPr dirty="0" sz="24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support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ts val="2450"/>
              </a:lnSpc>
            </a:pP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throughout</a:t>
            </a:r>
            <a:endParaRPr sz="2400">
              <a:latin typeface="Arial"/>
              <a:cs typeface="Arial"/>
            </a:endParaRPr>
          </a:p>
          <a:p>
            <a:pPr marL="469900" marR="88900" indent="-457200">
              <a:lnSpc>
                <a:spcPct val="70000"/>
              </a:lnSpc>
              <a:spcBef>
                <a:spcPts val="1800"/>
              </a:spcBef>
              <a:buChar char="•"/>
              <a:tabLst>
                <a:tab pos="469900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400</a:t>
            </a:r>
            <a:r>
              <a:rPr dirty="0" sz="2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community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teams</a:t>
            </a:r>
            <a:r>
              <a:rPr dirty="0" sz="24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signed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dirty="0" sz="2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series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5526023" y="0"/>
            <a:ext cx="6666230" cy="6858000"/>
            <a:chOff x="5526023" y="0"/>
            <a:chExt cx="6666230" cy="6858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548116" y="0"/>
              <a:ext cx="3643883" cy="595426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18247" y="6039610"/>
              <a:ext cx="2191511" cy="716278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09759" y="5818630"/>
              <a:ext cx="1114044" cy="1039367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26023" y="0"/>
              <a:ext cx="3022092" cy="5954268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78337" cy="158587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-6350" y="0"/>
            <a:ext cx="12204700" cy="6864350"/>
            <a:chOff x="-6350" y="0"/>
            <a:chExt cx="12204700" cy="6864350"/>
          </a:xfrm>
        </p:grpSpPr>
        <p:sp>
          <p:nvSpPr>
            <p:cNvPr id="4" name="object 4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12192000" y="0"/>
                  </a:moveTo>
                  <a:lnTo>
                    <a:pt x="0" y="0"/>
                  </a:lnTo>
                  <a:lnTo>
                    <a:pt x="0" y="926591"/>
                  </a:lnTo>
                  <a:lnTo>
                    <a:pt x="12192000" y="9265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AB6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0" y="926591"/>
                  </a:moveTo>
                  <a:lnTo>
                    <a:pt x="12192000" y="92659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12700">
              <a:solidFill>
                <a:srgbClr val="2AB6B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81488" y="5931407"/>
              <a:ext cx="1810511" cy="92659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570719" y="6096000"/>
              <a:ext cx="763524" cy="658365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10884" y="6071615"/>
              <a:ext cx="2193036" cy="71780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03919" y="5806438"/>
              <a:ext cx="1066800" cy="1051558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10884" y="0"/>
              <a:ext cx="5881116" cy="2572512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83452" y="2566416"/>
              <a:ext cx="5908548" cy="338480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8739" y="-19430"/>
            <a:ext cx="3816985" cy="1300480"/>
          </a:xfrm>
          <a:prstGeom prst="rect"/>
        </p:spPr>
        <p:txBody>
          <a:bodyPr wrap="square" lIns="0" tIns="88900" rIns="0" bIns="0" rtlCol="0" vert="horz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dirty="0"/>
              <a:t>Primary </a:t>
            </a:r>
            <a:r>
              <a:rPr dirty="0" spc="-10"/>
              <a:t>School Leaderboard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  <p:sp>
        <p:nvSpPr>
          <p:cNvPr id="13" name="object 13" descr=""/>
          <p:cNvSpPr txBox="1"/>
          <p:nvPr/>
        </p:nvSpPr>
        <p:spPr>
          <a:xfrm>
            <a:off x="78739" y="1608200"/>
            <a:ext cx="5686425" cy="372173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355600" marR="604520" indent="-342900">
              <a:lnSpc>
                <a:spcPts val="2380"/>
              </a:lnSpc>
              <a:spcBef>
                <a:spcPts val="39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200">
                <a:latin typeface="Carlito"/>
                <a:cs typeface="Carlito"/>
              </a:rPr>
              <a:t>Compete</a:t>
            </a:r>
            <a:r>
              <a:rPr dirty="0" sz="2200" spc="-5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against</a:t>
            </a:r>
            <a:r>
              <a:rPr dirty="0" sz="2200" spc="-7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other</a:t>
            </a:r>
            <a:r>
              <a:rPr dirty="0" sz="2200" spc="-7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primary</a:t>
            </a:r>
            <a:r>
              <a:rPr dirty="0" sz="2200" spc="-8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schools</a:t>
            </a:r>
            <a:r>
              <a:rPr dirty="0" sz="2200" spc="-75">
                <a:latin typeface="Carlito"/>
                <a:cs typeface="Carlito"/>
              </a:rPr>
              <a:t> </a:t>
            </a:r>
            <a:r>
              <a:rPr dirty="0" sz="2200" spc="-25">
                <a:latin typeface="Carlito"/>
                <a:cs typeface="Carlito"/>
              </a:rPr>
              <a:t>in </a:t>
            </a:r>
            <a:r>
              <a:rPr dirty="0" sz="2200" spc="-10">
                <a:latin typeface="Carlito"/>
                <a:cs typeface="Carlito"/>
              </a:rPr>
              <a:t>Bedford</a:t>
            </a:r>
            <a:r>
              <a:rPr dirty="0" sz="2200" spc="-75">
                <a:latin typeface="Carlito"/>
                <a:cs typeface="Carlito"/>
              </a:rPr>
              <a:t> </a:t>
            </a:r>
            <a:r>
              <a:rPr dirty="0" sz="2200" spc="-10">
                <a:latin typeface="Carlito"/>
                <a:cs typeface="Carlito"/>
              </a:rPr>
              <a:t>Borough</a:t>
            </a:r>
            <a:endParaRPr sz="2200">
              <a:latin typeface="Carlito"/>
              <a:cs typeface="Carlito"/>
            </a:endParaRPr>
          </a:p>
          <a:p>
            <a:pPr marL="354965" indent="-342265">
              <a:lnSpc>
                <a:spcPct val="100000"/>
              </a:lnSpc>
              <a:spcBef>
                <a:spcPts val="69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200" b="1">
                <a:latin typeface="Carlito"/>
                <a:cs typeface="Carlito"/>
              </a:rPr>
              <a:t>Awards</a:t>
            </a:r>
            <a:r>
              <a:rPr dirty="0" sz="2200" spc="-105" b="1">
                <a:latin typeface="Carlito"/>
                <a:cs typeface="Carlito"/>
              </a:rPr>
              <a:t> </a:t>
            </a:r>
            <a:r>
              <a:rPr dirty="0" sz="2200" b="1">
                <a:latin typeface="Carlito"/>
                <a:cs typeface="Carlito"/>
              </a:rPr>
              <a:t>ceremony</a:t>
            </a:r>
            <a:r>
              <a:rPr dirty="0" sz="2200" spc="-80" b="1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for</a:t>
            </a:r>
            <a:r>
              <a:rPr dirty="0" sz="2200" spc="-100">
                <a:latin typeface="Carlito"/>
                <a:cs typeface="Carlito"/>
              </a:rPr>
              <a:t> </a:t>
            </a:r>
            <a:r>
              <a:rPr dirty="0" sz="2200" spc="-10">
                <a:latin typeface="Carlito"/>
                <a:cs typeface="Carlito"/>
              </a:rPr>
              <a:t>winners</a:t>
            </a:r>
            <a:endParaRPr sz="2200">
              <a:latin typeface="Carlito"/>
              <a:cs typeface="Carlito"/>
            </a:endParaRPr>
          </a:p>
          <a:p>
            <a:pPr marL="355600" marR="5080" indent="-342900">
              <a:lnSpc>
                <a:spcPts val="2380"/>
              </a:lnSpc>
              <a:spcBef>
                <a:spcPts val="103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2200">
                <a:latin typeface="Carlito"/>
                <a:cs typeface="Carlito"/>
              </a:rPr>
              <a:t>Schools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can</a:t>
            </a:r>
            <a:r>
              <a:rPr dirty="0" sz="2200" spc="-4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have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up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to</a:t>
            </a:r>
            <a:r>
              <a:rPr dirty="0" sz="2200" spc="-3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250</a:t>
            </a:r>
            <a:r>
              <a:rPr dirty="0" sz="2200" spc="-3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participants</a:t>
            </a:r>
            <a:r>
              <a:rPr dirty="0" sz="2200" spc="-6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in</a:t>
            </a:r>
            <a:r>
              <a:rPr dirty="0" sz="2200" spc="-45">
                <a:latin typeface="Carlito"/>
                <a:cs typeface="Carlito"/>
              </a:rPr>
              <a:t> </a:t>
            </a:r>
            <a:r>
              <a:rPr dirty="0" sz="2200" spc="-20">
                <a:latin typeface="Carlito"/>
                <a:cs typeface="Carlito"/>
              </a:rPr>
              <a:t>your </a:t>
            </a:r>
            <a:r>
              <a:rPr dirty="0" sz="2200">
                <a:latin typeface="Carlito"/>
                <a:cs typeface="Carlito"/>
              </a:rPr>
              <a:t>school</a:t>
            </a:r>
            <a:r>
              <a:rPr dirty="0" sz="2200" spc="-5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team</a:t>
            </a:r>
            <a:r>
              <a:rPr dirty="0" sz="2200" spc="-3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(these</a:t>
            </a:r>
            <a:r>
              <a:rPr dirty="0" sz="2200" spc="-35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can</a:t>
            </a:r>
            <a:r>
              <a:rPr dirty="0" sz="2200" spc="-4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include</a:t>
            </a:r>
            <a:r>
              <a:rPr dirty="0" sz="2200" spc="-60">
                <a:latin typeface="Carlito"/>
                <a:cs typeface="Carlito"/>
              </a:rPr>
              <a:t> </a:t>
            </a:r>
            <a:r>
              <a:rPr dirty="0" sz="2200" spc="-10">
                <a:latin typeface="Carlito"/>
                <a:cs typeface="Carlito"/>
              </a:rPr>
              <a:t>parents, </a:t>
            </a:r>
            <a:r>
              <a:rPr dirty="0" sz="2200">
                <a:latin typeface="Carlito"/>
                <a:cs typeface="Carlito"/>
              </a:rPr>
              <a:t>children,</a:t>
            </a:r>
            <a:r>
              <a:rPr dirty="0" sz="2200" spc="-85">
                <a:latin typeface="Carlito"/>
                <a:cs typeface="Carlito"/>
              </a:rPr>
              <a:t> </a:t>
            </a:r>
            <a:r>
              <a:rPr dirty="0" sz="2200" spc="-30">
                <a:latin typeface="Carlito"/>
                <a:cs typeface="Carlito"/>
              </a:rPr>
              <a:t>staff,</a:t>
            </a:r>
            <a:r>
              <a:rPr dirty="0" sz="2200" spc="-65">
                <a:latin typeface="Carlito"/>
                <a:cs typeface="Carlito"/>
              </a:rPr>
              <a:t> </a:t>
            </a:r>
            <a:r>
              <a:rPr dirty="0" sz="2200" spc="-10">
                <a:latin typeface="Carlito"/>
                <a:cs typeface="Carlito"/>
              </a:rPr>
              <a:t>governors)</a:t>
            </a:r>
            <a:endParaRPr sz="2200">
              <a:latin typeface="Carlito"/>
              <a:cs typeface="Carlito"/>
            </a:endParaRPr>
          </a:p>
          <a:p>
            <a:pPr marL="354965" indent="-34226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200">
                <a:latin typeface="Carlito"/>
                <a:cs typeface="Carlito"/>
              </a:rPr>
              <a:t>Virtual</a:t>
            </a:r>
            <a:r>
              <a:rPr dirty="0" sz="2200" spc="-60">
                <a:latin typeface="Carlito"/>
                <a:cs typeface="Carlito"/>
              </a:rPr>
              <a:t> </a:t>
            </a:r>
            <a:r>
              <a:rPr dirty="0" sz="2200">
                <a:latin typeface="Carlito"/>
                <a:cs typeface="Carlito"/>
              </a:rPr>
              <a:t>School</a:t>
            </a:r>
            <a:r>
              <a:rPr dirty="0" sz="2200" spc="-35">
                <a:latin typeface="Carlito"/>
                <a:cs typeface="Carlito"/>
              </a:rPr>
              <a:t> </a:t>
            </a:r>
            <a:r>
              <a:rPr dirty="0" sz="2200" spc="-20">
                <a:latin typeface="Carlito"/>
                <a:cs typeface="Carlito"/>
              </a:rPr>
              <a:t>Games</a:t>
            </a:r>
            <a:endParaRPr sz="2200">
              <a:latin typeface="Carlito"/>
              <a:cs typeface="Carlito"/>
            </a:endParaRPr>
          </a:p>
          <a:p>
            <a:pPr marL="354965" indent="-342265">
              <a:lnSpc>
                <a:spcPct val="100000"/>
              </a:lnSpc>
              <a:spcBef>
                <a:spcPts val="815"/>
              </a:spcBef>
              <a:buChar char="•"/>
              <a:tabLst>
                <a:tab pos="354965" algn="l"/>
              </a:tabLst>
            </a:pPr>
            <a:r>
              <a:rPr dirty="0" sz="2200">
                <a:latin typeface="Arial"/>
                <a:cs typeface="Arial"/>
              </a:rPr>
              <a:t>Season</a:t>
            </a:r>
            <a:r>
              <a:rPr dirty="0" sz="2200" spc="-4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2: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7th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February</a:t>
            </a:r>
            <a:r>
              <a:rPr dirty="0" sz="2200" spc="-2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to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5th</a:t>
            </a:r>
            <a:r>
              <a:rPr dirty="0" sz="2200" spc="-5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June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 spc="-25">
                <a:latin typeface="Arial"/>
                <a:cs typeface="Arial"/>
              </a:rPr>
              <a:t>24</a:t>
            </a:r>
            <a:endParaRPr sz="2200">
              <a:latin typeface="Arial"/>
              <a:cs typeface="Arial"/>
            </a:endParaRPr>
          </a:p>
          <a:p>
            <a:pPr marL="355600" marR="321945" indent="-342900">
              <a:lnSpc>
                <a:spcPts val="2380"/>
              </a:lnSpc>
              <a:spcBef>
                <a:spcPts val="1030"/>
              </a:spcBef>
              <a:buChar char="•"/>
              <a:tabLst>
                <a:tab pos="355600" algn="l"/>
              </a:tabLst>
            </a:pPr>
            <a:r>
              <a:rPr dirty="0" sz="2200">
                <a:latin typeface="Arial"/>
                <a:cs typeface="Arial"/>
              </a:rPr>
              <a:t>Currently</a:t>
            </a:r>
            <a:r>
              <a:rPr dirty="0" sz="2200" spc="-4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18</a:t>
            </a:r>
            <a:r>
              <a:rPr dirty="0" sz="2200" spc="-6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schools</a:t>
            </a:r>
            <a:r>
              <a:rPr dirty="0" sz="2200" spc="-6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signed</a:t>
            </a:r>
            <a:r>
              <a:rPr dirty="0" sz="2200" spc="-65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up</a:t>
            </a:r>
            <a:r>
              <a:rPr dirty="0" sz="2200" spc="-60">
                <a:latin typeface="Arial"/>
                <a:cs typeface="Arial"/>
              </a:rPr>
              <a:t> </a:t>
            </a:r>
            <a:r>
              <a:rPr dirty="0" sz="2200">
                <a:latin typeface="Arial"/>
                <a:cs typeface="Arial"/>
              </a:rPr>
              <a:t>and</a:t>
            </a:r>
            <a:r>
              <a:rPr dirty="0" sz="2200" spc="-55">
                <a:latin typeface="Arial"/>
                <a:cs typeface="Arial"/>
              </a:rPr>
              <a:t> </a:t>
            </a:r>
            <a:r>
              <a:rPr dirty="0" sz="2200" spc="-20">
                <a:latin typeface="Arial"/>
                <a:cs typeface="Arial"/>
              </a:rPr>
              <a:t>over </a:t>
            </a:r>
            <a:r>
              <a:rPr dirty="0" sz="2200">
                <a:latin typeface="Arial"/>
                <a:cs typeface="Arial"/>
              </a:rPr>
              <a:t>500</a:t>
            </a:r>
            <a:r>
              <a:rPr dirty="0" sz="2200" spc="-35">
                <a:latin typeface="Arial"/>
                <a:cs typeface="Arial"/>
              </a:rPr>
              <a:t> </a:t>
            </a:r>
            <a:r>
              <a:rPr dirty="0" sz="2200" spc="-10">
                <a:latin typeface="Arial"/>
                <a:cs typeface="Arial"/>
              </a:rPr>
              <a:t>Players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724407" rIns="0" bIns="0" rtlCol="0" vert="horz">
            <a:spAutoFit/>
          </a:bodyPr>
          <a:lstStyle/>
          <a:p>
            <a:pPr marL="479425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055D6C"/>
                </a:solidFill>
              </a:rPr>
              <a:t>How</a:t>
            </a:r>
            <a:r>
              <a:rPr dirty="0" spc="-2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It</a:t>
            </a:r>
            <a:r>
              <a:rPr dirty="0" spc="-15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Works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6839" y="1909698"/>
            <a:ext cx="3895725" cy="282130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469900" marR="125730" indent="-457200">
              <a:lnSpc>
                <a:spcPct val="70000"/>
              </a:lnSpc>
              <a:spcBef>
                <a:spcPts val="960"/>
              </a:spcBef>
              <a:buChar char="•"/>
              <a:tabLst>
                <a:tab pos="469900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App</a:t>
            </a:r>
            <a:r>
              <a:rPr dirty="0" sz="24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automatically</a:t>
            </a:r>
            <a:r>
              <a:rPr dirty="0" sz="2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scans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tags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400" spc="-25">
                <a:solidFill>
                  <a:srgbClr val="FFFFFF"/>
                </a:solidFill>
                <a:latin typeface="Arial"/>
                <a:cs typeface="Arial"/>
              </a:rPr>
              <a:t>40-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meter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radius</a:t>
            </a:r>
            <a:endParaRPr sz="2400">
              <a:latin typeface="Arial"/>
              <a:cs typeface="Arial"/>
            </a:endParaRPr>
          </a:p>
          <a:p>
            <a:pPr marL="469265" indent="-456565">
              <a:lnSpc>
                <a:spcPts val="2450"/>
              </a:lnSpc>
              <a:spcBef>
                <a:spcPts val="135"/>
              </a:spcBef>
              <a:buChar char="•"/>
              <a:tabLst>
                <a:tab pos="469265" algn="l"/>
              </a:tabLst>
            </a:pP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Tags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2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worth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50</a:t>
            </a:r>
            <a:r>
              <a:rPr dirty="0" sz="24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points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ts val="2014"/>
              </a:lnSpc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2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2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dirty="0" sz="2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teams</a:t>
            </a:r>
            <a:endParaRPr sz="2400">
              <a:latin typeface="Arial"/>
              <a:cs typeface="Arial"/>
            </a:endParaRPr>
          </a:p>
          <a:p>
            <a:pPr marL="469900">
              <a:lnSpc>
                <a:spcPts val="2450"/>
              </a:lnSpc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dirty="0" sz="2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 players</a:t>
            </a:r>
            <a:endParaRPr sz="2400">
              <a:latin typeface="Arial"/>
              <a:cs typeface="Arial"/>
            </a:endParaRPr>
          </a:p>
          <a:p>
            <a:pPr marL="469900" marR="210820" indent="-457200">
              <a:lnSpc>
                <a:spcPct val="70000"/>
              </a:lnSpc>
              <a:spcBef>
                <a:spcPts val="1010"/>
              </a:spcBef>
              <a:buChar char="•"/>
              <a:tabLst>
                <a:tab pos="469900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Steps</a:t>
            </a:r>
            <a:r>
              <a:rPr dirty="0" sz="2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converted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Street</a:t>
            </a:r>
            <a:r>
              <a:rPr dirty="0" sz="24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75">
                <a:solidFill>
                  <a:srgbClr val="FFFFFF"/>
                </a:solidFill>
                <a:latin typeface="Arial"/>
                <a:cs typeface="Arial"/>
              </a:rPr>
              <a:t>Tag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points</a:t>
            </a:r>
            <a:endParaRPr sz="2400">
              <a:latin typeface="Arial"/>
              <a:cs typeface="Arial"/>
            </a:endParaRPr>
          </a:p>
          <a:p>
            <a:pPr marL="469900" marR="261620" indent="-457200">
              <a:lnSpc>
                <a:spcPct val="70000"/>
              </a:lnSpc>
              <a:spcBef>
                <a:spcPts val="995"/>
              </a:spcBef>
              <a:buChar char="•"/>
              <a:tabLst>
                <a:tab pos="469900" algn="l"/>
              </a:tabLst>
            </a:pP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app</a:t>
            </a:r>
            <a:r>
              <a:rPr dirty="0" sz="24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even</a:t>
            </a:r>
            <a:r>
              <a:rPr dirty="0" sz="24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sync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>
                <a:solidFill>
                  <a:srgbClr val="FFFFFF"/>
                </a:solidFill>
                <a:latin typeface="Arial"/>
                <a:cs typeface="Arial"/>
              </a:rPr>
              <a:t>Fitbit</a:t>
            </a:r>
            <a:r>
              <a:rPr dirty="0" sz="2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Arial"/>
                <a:cs typeface="Arial"/>
              </a:rPr>
              <a:t>devices.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956047" y="0"/>
            <a:ext cx="7236459" cy="6858000"/>
            <a:chOff x="4956047" y="0"/>
            <a:chExt cx="7236459" cy="6858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8247" y="6028942"/>
              <a:ext cx="2191511" cy="71627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9759" y="5818630"/>
              <a:ext cx="1114044" cy="103936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4443" y="0"/>
              <a:ext cx="1385316" cy="586282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56047" y="0"/>
              <a:ext cx="3168396" cy="5905500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509759" y="0"/>
              <a:ext cx="2682240" cy="59055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78337" cy="158587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-6350" y="0"/>
            <a:ext cx="12204700" cy="6864350"/>
            <a:chOff x="-6350" y="0"/>
            <a:chExt cx="12204700" cy="6864350"/>
          </a:xfrm>
        </p:grpSpPr>
        <p:sp>
          <p:nvSpPr>
            <p:cNvPr id="4" name="object 4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12192000" y="0"/>
                  </a:moveTo>
                  <a:lnTo>
                    <a:pt x="0" y="0"/>
                  </a:lnTo>
                  <a:lnTo>
                    <a:pt x="0" y="926591"/>
                  </a:lnTo>
                  <a:lnTo>
                    <a:pt x="12192000" y="9265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AB6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0" y="926591"/>
                  </a:moveTo>
                  <a:lnTo>
                    <a:pt x="12192000" y="92659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12700">
              <a:solidFill>
                <a:srgbClr val="2AB6B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81488" y="5931407"/>
              <a:ext cx="1810511" cy="92659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54011" y="0"/>
              <a:ext cx="2822448" cy="349148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76459" y="0"/>
              <a:ext cx="2415540" cy="342899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12564" y="3438144"/>
              <a:ext cx="4617720" cy="2505455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515611" y="0"/>
              <a:ext cx="2435351" cy="3444240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17764" y="6089903"/>
              <a:ext cx="2225039" cy="71932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68668" y="5897879"/>
              <a:ext cx="1062227" cy="960117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30283" y="3467100"/>
              <a:ext cx="3061716" cy="2493264"/>
            </a:xfrm>
            <a:prstGeom prst="rect">
              <a:avLst/>
            </a:prstGeom>
          </p:spPr>
        </p:pic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7147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000000"/>
                </a:solidFill>
              </a:rPr>
              <a:t>What</a:t>
            </a:r>
            <a:r>
              <a:rPr dirty="0" sz="3000" spc="-30">
                <a:solidFill>
                  <a:srgbClr val="000000"/>
                </a:solidFill>
              </a:rPr>
              <a:t> </a:t>
            </a:r>
            <a:r>
              <a:rPr dirty="0" sz="3000">
                <a:solidFill>
                  <a:srgbClr val="000000"/>
                </a:solidFill>
              </a:rPr>
              <a:t>We’ve</a:t>
            </a:r>
            <a:r>
              <a:rPr dirty="0" sz="3000" spc="-45">
                <a:solidFill>
                  <a:srgbClr val="000000"/>
                </a:solidFill>
              </a:rPr>
              <a:t> </a:t>
            </a:r>
            <a:r>
              <a:rPr dirty="0" sz="3000">
                <a:solidFill>
                  <a:srgbClr val="000000"/>
                </a:solidFill>
              </a:rPr>
              <a:t>been</a:t>
            </a:r>
            <a:r>
              <a:rPr dirty="0" sz="3000" spc="-45">
                <a:solidFill>
                  <a:srgbClr val="000000"/>
                </a:solidFill>
              </a:rPr>
              <a:t> </a:t>
            </a:r>
            <a:r>
              <a:rPr dirty="0" sz="3000">
                <a:solidFill>
                  <a:srgbClr val="000000"/>
                </a:solidFill>
              </a:rPr>
              <a:t>up</a:t>
            </a:r>
            <a:r>
              <a:rPr dirty="0" sz="3000" spc="-30">
                <a:solidFill>
                  <a:srgbClr val="000000"/>
                </a:solidFill>
              </a:rPr>
              <a:t> </a:t>
            </a:r>
            <a:r>
              <a:rPr dirty="0" sz="3000" spc="-25">
                <a:solidFill>
                  <a:srgbClr val="000000"/>
                </a:solidFill>
              </a:rPr>
              <a:t>to</a:t>
            </a:r>
            <a:endParaRPr sz="3000"/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126898" y="1617726"/>
            <a:ext cx="3959860" cy="3862070"/>
          </a:xfrm>
          <a:prstGeom prst="rect">
            <a:avLst/>
          </a:prstGeom>
        </p:spPr>
        <p:txBody>
          <a:bodyPr wrap="square" lIns="0" tIns="48895" rIns="0" bIns="0" rtlCol="0" vert="horz">
            <a:spAutoFit/>
          </a:bodyPr>
          <a:lstStyle/>
          <a:p>
            <a:pPr marL="299085" marR="5080" indent="-287020">
              <a:lnSpc>
                <a:spcPct val="90000"/>
              </a:lnSpc>
              <a:spcBef>
                <a:spcPts val="385"/>
              </a:spcBef>
              <a:buChar char="•"/>
              <a:tabLst>
                <a:tab pos="299085" algn="l"/>
              </a:tabLst>
            </a:pPr>
            <a:r>
              <a:rPr dirty="0" sz="2400">
                <a:latin typeface="Arial"/>
                <a:cs typeface="Arial"/>
              </a:rPr>
              <a:t>Events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assemblies: </a:t>
            </a:r>
            <a:r>
              <a:rPr dirty="0" sz="2400">
                <a:latin typeface="Arial"/>
                <a:cs typeface="Arial"/>
              </a:rPr>
              <a:t>World</a:t>
            </a:r>
            <a:r>
              <a:rPr dirty="0" sz="2400" spc="-8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Mental</a:t>
            </a:r>
            <a:r>
              <a:rPr dirty="0" sz="2400" spc="-7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Health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Day, </a:t>
            </a:r>
            <a:r>
              <a:rPr dirty="0" sz="2400">
                <a:latin typeface="Arial"/>
                <a:cs typeface="Arial"/>
              </a:rPr>
              <a:t>East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Bedford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Primary</a:t>
            </a:r>
            <a:r>
              <a:rPr dirty="0" sz="2400" spc="-20">
                <a:latin typeface="Arial"/>
                <a:cs typeface="Arial"/>
              </a:rPr>
              <a:t> Care </a:t>
            </a:r>
            <a:r>
              <a:rPr dirty="0" sz="2400">
                <a:latin typeface="Arial"/>
                <a:cs typeface="Arial"/>
              </a:rPr>
              <a:t>Network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Drop-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in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Sessions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more</a:t>
            </a:r>
            <a:endParaRPr sz="2400">
              <a:latin typeface="Arial"/>
              <a:cs typeface="Arial"/>
            </a:endParaRPr>
          </a:p>
          <a:p>
            <a:pPr marL="299085" marR="307975" indent="-287020">
              <a:lnSpc>
                <a:spcPts val="2590"/>
              </a:lnSpc>
              <a:spcBef>
                <a:spcPts val="1040"/>
              </a:spcBef>
              <a:buChar char="•"/>
              <a:tabLst>
                <a:tab pos="299085" algn="l"/>
              </a:tabLst>
            </a:pPr>
            <a:r>
              <a:rPr dirty="0" sz="2400">
                <a:latin typeface="Arial"/>
                <a:cs typeface="Arial"/>
              </a:rPr>
              <a:t>Partnership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with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Bedford Libraries</a:t>
            </a:r>
            <a:endParaRPr sz="2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70"/>
              </a:spcBef>
              <a:buChar char="•"/>
              <a:tabLst>
                <a:tab pos="299085" algn="l"/>
              </a:tabLst>
            </a:pPr>
            <a:r>
              <a:rPr dirty="0" sz="2400">
                <a:latin typeface="Arial"/>
                <a:cs typeface="Arial"/>
              </a:rPr>
              <a:t>On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the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radio!</a:t>
            </a:r>
            <a:endParaRPr sz="2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720"/>
              </a:spcBef>
              <a:buChar char="•"/>
              <a:tabLst>
                <a:tab pos="299085" algn="l"/>
              </a:tabLst>
            </a:pPr>
            <a:r>
              <a:rPr dirty="0" sz="2400">
                <a:latin typeface="Arial"/>
                <a:cs typeface="Arial"/>
              </a:rPr>
              <a:t>Street</a:t>
            </a:r>
            <a:r>
              <a:rPr dirty="0" sz="2400" spc="-100">
                <a:latin typeface="Arial"/>
                <a:cs typeface="Arial"/>
              </a:rPr>
              <a:t> </a:t>
            </a:r>
            <a:r>
              <a:rPr dirty="0" sz="2400" spc="-75">
                <a:latin typeface="Arial"/>
                <a:cs typeface="Arial"/>
              </a:rPr>
              <a:t>Tag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Partnerships</a:t>
            </a:r>
            <a:endParaRPr sz="24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710"/>
              </a:spcBef>
              <a:buChar char="•"/>
              <a:tabLst>
                <a:tab pos="299085" algn="l"/>
              </a:tabLst>
            </a:pPr>
            <a:r>
              <a:rPr dirty="0" sz="2400">
                <a:latin typeface="Arial"/>
                <a:cs typeface="Arial"/>
              </a:rPr>
              <a:t>Customization</a:t>
            </a:r>
            <a:r>
              <a:rPr dirty="0" sz="2400" spc="-15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Ideas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3257" rIns="0" bIns="0" rtlCol="0" vert="horz">
            <a:spAutoFit/>
          </a:bodyPr>
          <a:lstStyle/>
          <a:p>
            <a:pPr marL="457834" marR="5080">
              <a:lnSpc>
                <a:spcPts val="4750"/>
              </a:lnSpc>
              <a:spcBef>
                <a:spcPts val="700"/>
              </a:spcBef>
            </a:pPr>
            <a:r>
              <a:rPr dirty="0" spc="-10">
                <a:solidFill>
                  <a:srgbClr val="055D6C"/>
                </a:solidFill>
              </a:rPr>
              <a:t>Community Engagement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79577" y="1787093"/>
            <a:ext cx="5084445" cy="390652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469900" marR="906780" indent="-457200">
              <a:lnSpc>
                <a:spcPct val="80000"/>
              </a:lnSpc>
              <a:spcBef>
                <a:spcPts val="770"/>
              </a:spcBef>
              <a:buChar char="•"/>
              <a:tabLst>
                <a:tab pos="469900" algn="l"/>
              </a:tabLst>
            </a:pP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Bi-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Weekly</a:t>
            </a:r>
            <a:r>
              <a:rPr dirty="0" sz="28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livestreams: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answering</a:t>
            </a:r>
            <a:r>
              <a:rPr dirty="0" sz="28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questions,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giveaways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top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tips!</a:t>
            </a:r>
            <a:endParaRPr sz="2800">
              <a:latin typeface="Arial"/>
              <a:cs typeface="Arial"/>
            </a:endParaRPr>
          </a:p>
          <a:p>
            <a:pPr marL="469900" marR="5080" indent="-457200">
              <a:lnSpc>
                <a:spcPct val="80000"/>
              </a:lnSpc>
              <a:spcBef>
                <a:spcPts val="994"/>
              </a:spcBef>
              <a:buChar char="•"/>
              <a:tabLst>
                <a:tab pos="469900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Weekly</a:t>
            </a:r>
            <a:r>
              <a:rPr dirty="0" sz="28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Challenges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28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Social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Media: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Selfie</a:t>
            </a:r>
            <a:r>
              <a:rPr dirty="0"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challenge-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Arial"/>
                <a:cs typeface="Arial"/>
              </a:rPr>
              <a:t>take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picture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2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monuments</a:t>
            </a:r>
            <a:r>
              <a:rPr dirty="0" sz="2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2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BB</a:t>
            </a:r>
            <a:r>
              <a:rPr dirty="0" sz="28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2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1000</a:t>
            </a:r>
            <a:r>
              <a:rPr dirty="0" sz="2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points!</a:t>
            </a:r>
            <a:endParaRPr sz="280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335"/>
              </a:spcBef>
              <a:buChar char="•"/>
              <a:tabLst>
                <a:tab pos="469265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Park</a:t>
            </a:r>
            <a:r>
              <a:rPr dirty="0" sz="28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Bonuses</a:t>
            </a:r>
            <a:endParaRPr sz="2800">
              <a:latin typeface="Arial"/>
              <a:cs typeface="Arial"/>
            </a:endParaRPr>
          </a:p>
          <a:p>
            <a:pPr marL="469900" marR="334010" indent="-457200">
              <a:lnSpc>
                <a:spcPts val="2690"/>
              </a:lnSpc>
              <a:spcBef>
                <a:spcPts val="975"/>
              </a:spcBef>
              <a:buChar char="•"/>
              <a:tabLst>
                <a:tab pos="469900" algn="l"/>
              </a:tabLst>
            </a:pP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Events:</a:t>
            </a:r>
            <a:r>
              <a:rPr dirty="0" sz="2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Riddle</a:t>
            </a:r>
            <a:r>
              <a:rPr dirty="0" sz="2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Challenges,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QR</a:t>
            </a:r>
            <a:r>
              <a:rPr dirty="0"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r>
              <a:rPr dirty="0" sz="28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relays</a:t>
            </a:r>
            <a:r>
              <a:rPr dirty="0" sz="2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20">
                <a:solidFill>
                  <a:srgbClr val="FFFFFF"/>
                </a:solidFill>
                <a:latin typeface="Arial"/>
                <a:cs typeface="Arial"/>
              </a:rPr>
              <a:t>etc.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141464" y="0"/>
            <a:ext cx="5050790" cy="6858000"/>
            <a:chOff x="7141464" y="0"/>
            <a:chExt cx="5050790" cy="68580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8248" y="6039610"/>
              <a:ext cx="2191511" cy="716278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9760" y="5818630"/>
              <a:ext cx="1016507" cy="1039367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41464" y="3083051"/>
              <a:ext cx="5050535" cy="285902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41464" y="0"/>
              <a:ext cx="5050535" cy="3083052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6350" y="0"/>
            <a:ext cx="12204700" cy="6864350"/>
            <a:chOff x="-6350" y="0"/>
            <a:chExt cx="12204700" cy="6864350"/>
          </a:xfrm>
        </p:grpSpPr>
        <p:sp>
          <p:nvSpPr>
            <p:cNvPr id="3" name="object 3" descr=""/>
            <p:cNvSpPr/>
            <p:nvPr/>
          </p:nvSpPr>
          <p:spPr>
            <a:xfrm>
              <a:off x="0" y="0"/>
              <a:ext cx="12192000" cy="5931535"/>
            </a:xfrm>
            <a:custGeom>
              <a:avLst/>
              <a:gdLst/>
              <a:ahLst/>
              <a:cxnLst/>
              <a:rect l="l" t="t" r="r" b="b"/>
              <a:pathLst>
                <a:path w="12192000" h="5931535">
                  <a:moveTo>
                    <a:pt x="0" y="5931408"/>
                  </a:moveTo>
                  <a:lnTo>
                    <a:pt x="12192000" y="5931408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5931408"/>
                  </a:lnTo>
                  <a:close/>
                </a:path>
              </a:pathLst>
            </a:custGeom>
            <a:solidFill>
              <a:srgbClr val="2AB6B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791955" cy="2045208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12192000" y="0"/>
                  </a:moveTo>
                  <a:lnTo>
                    <a:pt x="0" y="0"/>
                  </a:lnTo>
                  <a:lnTo>
                    <a:pt x="0" y="926591"/>
                  </a:lnTo>
                  <a:lnTo>
                    <a:pt x="12192000" y="9265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0" y="926591"/>
                  </a:moveTo>
                  <a:lnTo>
                    <a:pt x="12192000" y="92659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81488" y="5931407"/>
              <a:ext cx="1810511" cy="92659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49879" y="131063"/>
              <a:ext cx="5794248" cy="5757672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78337" cy="1585876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-6350" y="5925058"/>
            <a:ext cx="12204700" cy="939800"/>
            <a:chOff x="-6350" y="5925058"/>
            <a:chExt cx="12204700" cy="939800"/>
          </a:xfrm>
        </p:grpSpPr>
        <p:sp>
          <p:nvSpPr>
            <p:cNvPr id="4" name="object 4" descr=""/>
            <p:cNvSpPr/>
            <p:nvPr/>
          </p:nvSpPr>
          <p:spPr>
            <a:xfrm>
              <a:off x="0" y="5931408"/>
              <a:ext cx="12192000" cy="806450"/>
            </a:xfrm>
            <a:custGeom>
              <a:avLst/>
              <a:gdLst/>
              <a:ahLst/>
              <a:cxnLst/>
              <a:rect l="l" t="t" r="r" b="b"/>
              <a:pathLst>
                <a:path w="12192000" h="806450">
                  <a:moveTo>
                    <a:pt x="0" y="806195"/>
                  </a:moveTo>
                  <a:lnTo>
                    <a:pt x="12192000" y="806195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806195"/>
                  </a:lnTo>
                  <a:close/>
                </a:path>
              </a:pathLst>
            </a:custGeom>
            <a:solidFill>
              <a:srgbClr val="2AB6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0" y="926591"/>
                  </a:moveTo>
                  <a:lnTo>
                    <a:pt x="12192000" y="92659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12700">
              <a:solidFill>
                <a:srgbClr val="2AB6B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81488" y="5931407"/>
              <a:ext cx="1810511" cy="92659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003793" y="477774"/>
            <a:ext cx="2940050" cy="953135"/>
          </a:xfrm>
          <a:prstGeom prst="rect"/>
        </p:spPr>
        <p:txBody>
          <a:bodyPr wrap="square" lIns="0" tIns="67945" rIns="0" bIns="0" rtlCol="0" vert="horz">
            <a:spAutoFit/>
          </a:bodyPr>
          <a:lstStyle/>
          <a:p>
            <a:pPr marL="12700" marR="5080">
              <a:lnSpc>
                <a:spcPts val="3460"/>
              </a:lnSpc>
              <a:spcBef>
                <a:spcPts val="535"/>
              </a:spcBef>
            </a:pPr>
            <a:r>
              <a:rPr dirty="0" sz="3200">
                <a:solidFill>
                  <a:srgbClr val="000000"/>
                </a:solidFill>
              </a:rPr>
              <a:t>Monthly</a:t>
            </a:r>
            <a:r>
              <a:rPr dirty="0" sz="3200" spc="-70">
                <a:solidFill>
                  <a:srgbClr val="000000"/>
                </a:solidFill>
              </a:rPr>
              <a:t> </a:t>
            </a:r>
            <a:r>
              <a:rPr dirty="0" sz="3200" spc="-20">
                <a:solidFill>
                  <a:srgbClr val="000000"/>
                </a:solidFill>
              </a:rPr>
              <a:t>Park </a:t>
            </a:r>
            <a:r>
              <a:rPr dirty="0" sz="3200">
                <a:solidFill>
                  <a:srgbClr val="000000"/>
                </a:solidFill>
              </a:rPr>
              <a:t>Bonus</a:t>
            </a:r>
            <a:r>
              <a:rPr dirty="0" sz="3200" spc="-40">
                <a:solidFill>
                  <a:srgbClr val="000000"/>
                </a:solidFill>
              </a:rPr>
              <a:t> </a:t>
            </a:r>
            <a:r>
              <a:rPr dirty="0" sz="3200" spc="-10">
                <a:solidFill>
                  <a:srgbClr val="000000"/>
                </a:solidFill>
              </a:rPr>
              <a:t>Sessions</a:t>
            </a:r>
            <a:endParaRPr sz="3200"/>
          </a:p>
        </p:txBody>
      </p:sp>
      <p:sp>
        <p:nvSpPr>
          <p:cNvPr id="8" name="object 8" descr=""/>
          <p:cNvSpPr txBox="1"/>
          <p:nvPr/>
        </p:nvSpPr>
        <p:spPr>
          <a:xfrm>
            <a:off x="6350" y="1555242"/>
            <a:ext cx="12179300" cy="4715510"/>
          </a:xfrm>
          <a:prstGeom prst="rect">
            <a:avLst/>
          </a:prstGeom>
        </p:spPr>
        <p:txBody>
          <a:bodyPr wrap="square" lIns="0" tIns="97155" rIns="0" bIns="0" rtlCol="0" vert="horz">
            <a:spAutoFit/>
          </a:bodyPr>
          <a:lstStyle/>
          <a:p>
            <a:pPr marL="7952105" marR="426084" indent="-227329">
              <a:lnSpc>
                <a:spcPct val="80000"/>
              </a:lnSpc>
              <a:spcBef>
                <a:spcPts val="765"/>
              </a:spcBef>
              <a:buChar char="•"/>
              <a:tabLst>
                <a:tab pos="7953375" algn="l"/>
              </a:tabLst>
            </a:pPr>
            <a:r>
              <a:rPr dirty="0" sz="2800">
                <a:latin typeface="Arial"/>
                <a:cs typeface="Arial"/>
              </a:rPr>
              <a:t>Bring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friends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and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family, </a:t>
            </a:r>
            <a:r>
              <a:rPr dirty="0" sz="2800" spc="-10">
                <a:latin typeface="Arial"/>
                <a:cs typeface="Arial"/>
              </a:rPr>
              <a:t>	</a:t>
            </a:r>
            <a:r>
              <a:rPr dirty="0" sz="2800">
                <a:latin typeface="Arial"/>
                <a:cs typeface="Arial"/>
              </a:rPr>
              <a:t>explore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our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local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parks </a:t>
            </a:r>
            <a:r>
              <a:rPr dirty="0" sz="2800" spc="-10">
                <a:latin typeface="Arial"/>
                <a:cs typeface="Arial"/>
              </a:rPr>
              <a:t>	</a:t>
            </a:r>
            <a:r>
              <a:rPr dirty="0" sz="2800">
                <a:latin typeface="Arial"/>
                <a:cs typeface="Arial"/>
              </a:rPr>
              <a:t>and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collect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tags</a:t>
            </a:r>
            <a:endParaRPr sz="2800">
              <a:latin typeface="Arial"/>
              <a:cs typeface="Arial"/>
            </a:endParaRPr>
          </a:p>
          <a:p>
            <a:pPr marL="7952105" marR="1270000" indent="-227329">
              <a:lnSpc>
                <a:spcPts val="2690"/>
              </a:lnSpc>
              <a:spcBef>
                <a:spcPts val="975"/>
              </a:spcBef>
              <a:buChar char="•"/>
              <a:tabLst>
                <a:tab pos="7953375" algn="l"/>
              </a:tabLst>
            </a:pPr>
            <a:r>
              <a:rPr dirty="0" sz="2800">
                <a:latin typeface="Arial"/>
                <a:cs typeface="Arial"/>
              </a:rPr>
              <a:t>Food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Share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and </a:t>
            </a:r>
            <a:r>
              <a:rPr dirty="0" sz="2800" spc="-25">
                <a:latin typeface="Arial"/>
                <a:cs typeface="Arial"/>
              </a:rPr>
              <a:t>	</a:t>
            </a:r>
            <a:r>
              <a:rPr dirty="0" sz="2800">
                <a:latin typeface="Arial"/>
                <a:cs typeface="Arial"/>
              </a:rPr>
              <a:t>special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guests</a:t>
            </a:r>
            <a:endParaRPr sz="2800">
              <a:latin typeface="Arial"/>
              <a:cs typeface="Arial"/>
            </a:endParaRPr>
          </a:p>
          <a:p>
            <a:pPr marL="7952105" marR="815975" indent="-227329">
              <a:lnSpc>
                <a:spcPct val="80000"/>
              </a:lnSpc>
              <a:spcBef>
                <a:spcPts val="1030"/>
              </a:spcBef>
              <a:buChar char="•"/>
              <a:tabLst>
                <a:tab pos="7953375" algn="l"/>
              </a:tabLst>
            </a:pPr>
            <a:r>
              <a:rPr dirty="0" sz="2800">
                <a:latin typeface="Arial"/>
                <a:cs typeface="Arial"/>
              </a:rPr>
              <a:t>Chance</a:t>
            </a:r>
            <a:r>
              <a:rPr dirty="0" sz="2800" spc="-5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Win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bonus </a:t>
            </a:r>
            <a:r>
              <a:rPr dirty="0" sz="2800" spc="-20">
                <a:latin typeface="Arial"/>
                <a:cs typeface="Arial"/>
              </a:rPr>
              <a:t>	</a:t>
            </a:r>
            <a:r>
              <a:rPr dirty="0" sz="2800" spc="-10">
                <a:latin typeface="Arial"/>
                <a:cs typeface="Arial"/>
              </a:rPr>
              <a:t>points!</a:t>
            </a:r>
            <a:endParaRPr sz="2800">
              <a:latin typeface="Arial"/>
              <a:cs typeface="Arial"/>
            </a:endParaRPr>
          </a:p>
          <a:p>
            <a:pPr marL="7952105" marR="408305" indent="-227329">
              <a:lnSpc>
                <a:spcPts val="2690"/>
              </a:lnSpc>
              <a:spcBef>
                <a:spcPts val="975"/>
              </a:spcBef>
              <a:buChar char="•"/>
              <a:tabLst>
                <a:tab pos="7953375" algn="l"/>
              </a:tabLst>
            </a:pPr>
            <a:r>
              <a:rPr dirty="0" sz="2800">
                <a:latin typeface="Arial"/>
                <a:cs typeface="Arial"/>
              </a:rPr>
              <a:t>Scavenger</a:t>
            </a:r>
            <a:r>
              <a:rPr dirty="0" sz="2800" spc="-13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hunts, </a:t>
            </a:r>
            <a:r>
              <a:rPr dirty="0" sz="2800" spc="-10">
                <a:latin typeface="Arial"/>
                <a:cs typeface="Arial"/>
              </a:rPr>
              <a:t>	</a:t>
            </a:r>
            <a:r>
              <a:rPr dirty="0" sz="2800">
                <a:latin typeface="Arial"/>
                <a:cs typeface="Arial"/>
              </a:rPr>
              <a:t>Quizzes,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 spc="-90">
                <a:latin typeface="Arial"/>
                <a:cs typeface="Arial"/>
              </a:rPr>
              <a:t>Tag</a:t>
            </a:r>
            <a:r>
              <a:rPr dirty="0" sz="2800" spc="-7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frenzy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and </a:t>
            </a:r>
            <a:r>
              <a:rPr dirty="0" sz="2800" spc="-25">
                <a:latin typeface="Arial"/>
                <a:cs typeface="Arial"/>
              </a:rPr>
              <a:t>	</a:t>
            </a:r>
            <a:r>
              <a:rPr dirty="0" sz="2800" spc="-10">
                <a:latin typeface="Arial"/>
                <a:cs typeface="Arial"/>
              </a:rPr>
              <a:t>more!</a:t>
            </a:r>
            <a:endParaRPr sz="2800">
              <a:latin typeface="Arial"/>
              <a:cs typeface="Arial"/>
            </a:endParaRPr>
          </a:p>
          <a:p>
            <a:pPr marL="7952105" marR="1805305" indent="-227329">
              <a:lnSpc>
                <a:spcPts val="2690"/>
              </a:lnSpc>
              <a:spcBef>
                <a:spcPts val="990"/>
              </a:spcBef>
              <a:buChar char="•"/>
              <a:tabLst>
                <a:tab pos="7953375" algn="l"/>
              </a:tabLst>
            </a:pPr>
            <a:r>
              <a:rPr dirty="0" sz="2800">
                <a:latin typeface="Arial"/>
                <a:cs typeface="Arial"/>
              </a:rPr>
              <a:t>Next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date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to</a:t>
            </a:r>
            <a:r>
              <a:rPr dirty="0" sz="2800" spc="-50">
                <a:latin typeface="Arial"/>
                <a:cs typeface="Arial"/>
              </a:rPr>
              <a:t> </a:t>
            </a:r>
            <a:r>
              <a:rPr dirty="0" sz="2800" spc="-25">
                <a:latin typeface="Arial"/>
                <a:cs typeface="Arial"/>
              </a:rPr>
              <a:t>be </a:t>
            </a:r>
            <a:r>
              <a:rPr dirty="0" sz="2800" spc="-25">
                <a:latin typeface="Arial"/>
                <a:cs typeface="Arial"/>
              </a:rPr>
              <a:t>	</a:t>
            </a:r>
            <a:r>
              <a:rPr dirty="0" sz="2800" spc="-10">
                <a:latin typeface="Arial"/>
                <a:cs typeface="Arial"/>
              </a:rPr>
              <a:t>confirmed!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0" name="object 10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6737603"/>
              <a:ext cx="12192000" cy="120396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80788" y="0"/>
              <a:ext cx="2607564" cy="2993136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4791455" cy="5900928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60976" y="2993135"/>
              <a:ext cx="2650235" cy="2970276"/>
            </a:xfrm>
            <a:prstGeom prst="rect">
              <a:avLst/>
            </a:prstGeom>
          </p:spPr>
        </p:pic>
      </p:grp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>
                <a:solidFill>
                  <a:srgbClr val="055D6C"/>
                </a:solidFill>
              </a:rPr>
              <a:t>beactivebeds.co.uk</a:t>
            </a:r>
            <a:r>
              <a:rPr dirty="0" spc="-60">
                <a:solidFill>
                  <a:srgbClr val="055D6C"/>
                </a:solidFill>
              </a:rPr>
              <a:t> </a:t>
            </a:r>
            <a:r>
              <a:rPr dirty="0">
                <a:solidFill>
                  <a:srgbClr val="055D6C"/>
                </a:solidFill>
              </a:rPr>
              <a:t>|</a:t>
            </a:r>
            <a:r>
              <a:rPr dirty="0" spc="-30">
                <a:solidFill>
                  <a:srgbClr val="055D6C"/>
                </a:solidFill>
              </a:rPr>
              <a:t> </a:t>
            </a:r>
            <a:r>
              <a:rPr dirty="0" spc="-10">
                <a:solidFill>
                  <a:srgbClr val="055D6C"/>
                </a:solidFill>
              </a:rPr>
              <a:t>@beactivebeds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97"/>
            <a:ext cx="7534655" cy="6845163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6423152" y="4888484"/>
            <a:ext cx="1319530" cy="696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45">
                <a:latin typeface="Carlito"/>
                <a:cs typeface="Carlito"/>
              </a:rPr>
              <a:t>Prizes</a:t>
            </a:r>
            <a:endParaRPr sz="4400">
              <a:latin typeface="Carlito"/>
              <a:cs typeface="Carlito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63256" y="0"/>
            <a:ext cx="4428744" cy="6857997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57911"/>
            <a:ext cx="4625339" cy="680008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3803" cy="182925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-6350" y="5708903"/>
            <a:ext cx="12204700" cy="1155700"/>
            <a:chOff x="-6350" y="5708903"/>
            <a:chExt cx="12204700" cy="1155700"/>
          </a:xfrm>
        </p:grpSpPr>
        <p:sp>
          <p:nvSpPr>
            <p:cNvPr id="4" name="object 4" descr=""/>
            <p:cNvSpPr/>
            <p:nvPr/>
          </p:nvSpPr>
          <p:spPr>
            <a:xfrm>
              <a:off x="0" y="5931407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12192000" y="0"/>
                  </a:moveTo>
                  <a:lnTo>
                    <a:pt x="0" y="0"/>
                  </a:lnTo>
                  <a:lnTo>
                    <a:pt x="0" y="926591"/>
                  </a:lnTo>
                  <a:lnTo>
                    <a:pt x="12192000" y="9265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AB6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931407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0" y="926591"/>
                  </a:moveTo>
                  <a:lnTo>
                    <a:pt x="12192000" y="92659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12700">
              <a:solidFill>
                <a:srgbClr val="2AB6B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81488" y="5931407"/>
              <a:ext cx="1810511" cy="92659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25968" y="5974078"/>
              <a:ext cx="2336292" cy="76047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88480" y="5708903"/>
              <a:ext cx="1237487" cy="1149095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-40132" y="3340100"/>
            <a:ext cx="104330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latin typeface="Arial"/>
                <a:cs typeface="Arial"/>
              </a:rPr>
              <a:t>Plans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0" y="0"/>
            <a:ext cx="12192000" cy="3489960"/>
            <a:chOff x="0" y="0"/>
            <a:chExt cx="12192000" cy="3489960"/>
          </a:xfrm>
        </p:grpSpPr>
        <p:pic>
          <p:nvPicPr>
            <p:cNvPr id="11" name="object 11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2191999" cy="3489960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1417771" y="3444152"/>
              <a:ext cx="256540" cy="12700"/>
            </a:xfrm>
            <a:custGeom>
              <a:avLst/>
              <a:gdLst/>
              <a:ahLst/>
              <a:cxnLst/>
              <a:rect l="l" t="t" r="r" b="b"/>
              <a:pathLst>
                <a:path w="256539" h="12700">
                  <a:moveTo>
                    <a:pt x="250389" y="1884"/>
                  </a:moveTo>
                  <a:lnTo>
                    <a:pt x="5763" y="1884"/>
                  </a:lnTo>
                  <a:lnTo>
                    <a:pt x="0" y="2223"/>
                  </a:lnTo>
                  <a:lnTo>
                    <a:pt x="0" y="12098"/>
                  </a:lnTo>
                  <a:lnTo>
                    <a:pt x="5763" y="12437"/>
                  </a:lnTo>
                  <a:lnTo>
                    <a:pt x="250390" y="12437"/>
                  </a:lnTo>
                  <a:lnTo>
                    <a:pt x="256153" y="12098"/>
                  </a:lnTo>
                  <a:lnTo>
                    <a:pt x="256153" y="10930"/>
                  </a:lnTo>
                  <a:lnTo>
                    <a:pt x="128076" y="10930"/>
                  </a:lnTo>
                  <a:lnTo>
                    <a:pt x="105563" y="10665"/>
                  </a:lnTo>
                  <a:lnTo>
                    <a:pt x="87252" y="9940"/>
                  </a:lnTo>
                  <a:lnTo>
                    <a:pt x="74944" y="8863"/>
                  </a:lnTo>
                  <a:lnTo>
                    <a:pt x="70442" y="7538"/>
                  </a:lnTo>
                  <a:lnTo>
                    <a:pt x="74944" y="6212"/>
                  </a:lnTo>
                  <a:lnTo>
                    <a:pt x="87252" y="5135"/>
                  </a:lnTo>
                  <a:lnTo>
                    <a:pt x="93207" y="4899"/>
                  </a:lnTo>
                  <a:lnTo>
                    <a:pt x="25615" y="4899"/>
                  </a:lnTo>
                  <a:lnTo>
                    <a:pt x="25615" y="3392"/>
                  </a:lnTo>
                  <a:lnTo>
                    <a:pt x="256153" y="3392"/>
                  </a:lnTo>
                  <a:lnTo>
                    <a:pt x="256153" y="2223"/>
                  </a:lnTo>
                  <a:lnTo>
                    <a:pt x="250389" y="1884"/>
                  </a:lnTo>
                  <a:close/>
                </a:path>
                <a:path w="256539" h="12700">
                  <a:moveTo>
                    <a:pt x="256153" y="4146"/>
                  </a:moveTo>
                  <a:lnTo>
                    <a:pt x="128076" y="4145"/>
                  </a:lnTo>
                  <a:lnTo>
                    <a:pt x="150590" y="4411"/>
                  </a:lnTo>
                  <a:lnTo>
                    <a:pt x="168901" y="5135"/>
                  </a:lnTo>
                  <a:lnTo>
                    <a:pt x="181208" y="6213"/>
                  </a:lnTo>
                  <a:lnTo>
                    <a:pt x="185711" y="7538"/>
                  </a:lnTo>
                  <a:lnTo>
                    <a:pt x="181208" y="8863"/>
                  </a:lnTo>
                  <a:lnTo>
                    <a:pt x="168901" y="9940"/>
                  </a:lnTo>
                  <a:lnTo>
                    <a:pt x="150590" y="10665"/>
                  </a:lnTo>
                  <a:lnTo>
                    <a:pt x="128076" y="10930"/>
                  </a:lnTo>
                  <a:lnTo>
                    <a:pt x="256153" y="10930"/>
                  </a:lnTo>
                  <a:lnTo>
                    <a:pt x="256153" y="4146"/>
                  </a:lnTo>
                  <a:close/>
                </a:path>
                <a:path w="256539" h="12700">
                  <a:moveTo>
                    <a:pt x="256153" y="3392"/>
                  </a:moveTo>
                  <a:lnTo>
                    <a:pt x="64038" y="3392"/>
                  </a:lnTo>
                  <a:lnTo>
                    <a:pt x="64038" y="4899"/>
                  </a:lnTo>
                  <a:lnTo>
                    <a:pt x="93207" y="4899"/>
                  </a:lnTo>
                  <a:lnTo>
                    <a:pt x="105563" y="4410"/>
                  </a:lnTo>
                  <a:lnTo>
                    <a:pt x="128076" y="4145"/>
                  </a:lnTo>
                  <a:lnTo>
                    <a:pt x="256153" y="4146"/>
                  </a:lnTo>
                  <a:lnTo>
                    <a:pt x="256153" y="3392"/>
                  </a:lnTo>
                  <a:close/>
                </a:path>
                <a:path w="256539" h="12700">
                  <a:moveTo>
                    <a:pt x="160095" y="0"/>
                  </a:moveTo>
                  <a:lnTo>
                    <a:pt x="96057" y="0"/>
                  </a:lnTo>
                  <a:lnTo>
                    <a:pt x="76846" y="1884"/>
                  </a:lnTo>
                  <a:lnTo>
                    <a:pt x="179307" y="1884"/>
                  </a:lnTo>
                  <a:lnTo>
                    <a:pt x="160095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1417771" y="3444152"/>
              <a:ext cx="256540" cy="12700"/>
            </a:xfrm>
            <a:custGeom>
              <a:avLst/>
              <a:gdLst/>
              <a:ahLst/>
              <a:cxnLst/>
              <a:rect l="l" t="t" r="r" b="b"/>
              <a:pathLst>
                <a:path w="256539" h="12700">
                  <a:moveTo>
                    <a:pt x="128076" y="10930"/>
                  </a:moveTo>
                  <a:lnTo>
                    <a:pt x="105563" y="10665"/>
                  </a:lnTo>
                  <a:lnTo>
                    <a:pt x="87252" y="9940"/>
                  </a:lnTo>
                  <a:lnTo>
                    <a:pt x="74944" y="8863"/>
                  </a:lnTo>
                  <a:lnTo>
                    <a:pt x="70442" y="7538"/>
                  </a:lnTo>
                  <a:lnTo>
                    <a:pt x="74944" y="6212"/>
                  </a:lnTo>
                  <a:lnTo>
                    <a:pt x="87252" y="5135"/>
                  </a:lnTo>
                  <a:lnTo>
                    <a:pt x="105563" y="4410"/>
                  </a:lnTo>
                  <a:lnTo>
                    <a:pt x="128076" y="4145"/>
                  </a:lnTo>
                  <a:lnTo>
                    <a:pt x="150590" y="4411"/>
                  </a:lnTo>
                  <a:lnTo>
                    <a:pt x="168901" y="5135"/>
                  </a:lnTo>
                  <a:lnTo>
                    <a:pt x="181208" y="6213"/>
                  </a:lnTo>
                  <a:lnTo>
                    <a:pt x="185711" y="7538"/>
                  </a:lnTo>
                  <a:lnTo>
                    <a:pt x="181208" y="8863"/>
                  </a:lnTo>
                  <a:lnTo>
                    <a:pt x="168901" y="9940"/>
                  </a:lnTo>
                  <a:lnTo>
                    <a:pt x="150590" y="10665"/>
                  </a:lnTo>
                  <a:lnTo>
                    <a:pt x="128076" y="10930"/>
                  </a:lnTo>
                  <a:close/>
                </a:path>
                <a:path w="256539" h="12700">
                  <a:moveTo>
                    <a:pt x="64038" y="4899"/>
                  </a:moveTo>
                  <a:lnTo>
                    <a:pt x="25615" y="4899"/>
                  </a:lnTo>
                  <a:lnTo>
                    <a:pt x="25615" y="3392"/>
                  </a:lnTo>
                  <a:lnTo>
                    <a:pt x="64038" y="3392"/>
                  </a:lnTo>
                  <a:lnTo>
                    <a:pt x="64038" y="4899"/>
                  </a:lnTo>
                  <a:close/>
                </a:path>
                <a:path w="256539" h="12700">
                  <a:moveTo>
                    <a:pt x="243345" y="1884"/>
                  </a:moveTo>
                  <a:lnTo>
                    <a:pt x="179307" y="1884"/>
                  </a:lnTo>
                  <a:lnTo>
                    <a:pt x="160095" y="0"/>
                  </a:lnTo>
                  <a:lnTo>
                    <a:pt x="96057" y="0"/>
                  </a:lnTo>
                  <a:lnTo>
                    <a:pt x="76846" y="1884"/>
                  </a:lnTo>
                  <a:lnTo>
                    <a:pt x="12807" y="1884"/>
                  </a:lnTo>
                  <a:lnTo>
                    <a:pt x="5763" y="1884"/>
                  </a:lnTo>
                  <a:lnTo>
                    <a:pt x="0" y="2223"/>
                  </a:lnTo>
                  <a:lnTo>
                    <a:pt x="0" y="2638"/>
                  </a:lnTo>
                  <a:lnTo>
                    <a:pt x="0" y="11683"/>
                  </a:lnTo>
                  <a:lnTo>
                    <a:pt x="0" y="12098"/>
                  </a:lnTo>
                  <a:lnTo>
                    <a:pt x="5763" y="12437"/>
                  </a:lnTo>
                  <a:lnTo>
                    <a:pt x="12807" y="12437"/>
                  </a:lnTo>
                  <a:lnTo>
                    <a:pt x="243345" y="12437"/>
                  </a:lnTo>
                  <a:lnTo>
                    <a:pt x="250390" y="12437"/>
                  </a:lnTo>
                  <a:lnTo>
                    <a:pt x="256153" y="12098"/>
                  </a:lnTo>
                  <a:lnTo>
                    <a:pt x="256153" y="11684"/>
                  </a:lnTo>
                  <a:lnTo>
                    <a:pt x="256153" y="2638"/>
                  </a:lnTo>
                  <a:lnTo>
                    <a:pt x="256153" y="2223"/>
                  </a:lnTo>
                  <a:lnTo>
                    <a:pt x="250389" y="1884"/>
                  </a:lnTo>
                  <a:lnTo>
                    <a:pt x="243345" y="1884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501021" y="3449052"/>
              <a:ext cx="90170" cy="5715"/>
            </a:xfrm>
            <a:custGeom>
              <a:avLst/>
              <a:gdLst/>
              <a:ahLst/>
              <a:cxnLst/>
              <a:rect l="l" t="t" r="r" b="b"/>
              <a:pathLst>
                <a:path w="90169" h="5714">
                  <a:moveTo>
                    <a:pt x="44826" y="0"/>
                  </a:moveTo>
                  <a:lnTo>
                    <a:pt x="27286" y="205"/>
                  </a:lnTo>
                  <a:lnTo>
                    <a:pt x="13047" y="767"/>
                  </a:lnTo>
                  <a:lnTo>
                    <a:pt x="3492" y="1605"/>
                  </a:lnTo>
                  <a:lnTo>
                    <a:pt x="0" y="2638"/>
                  </a:lnTo>
                  <a:lnTo>
                    <a:pt x="3492" y="3670"/>
                  </a:lnTo>
                  <a:lnTo>
                    <a:pt x="13047" y="4508"/>
                  </a:lnTo>
                  <a:lnTo>
                    <a:pt x="27286" y="5071"/>
                  </a:lnTo>
                  <a:lnTo>
                    <a:pt x="44826" y="5276"/>
                  </a:lnTo>
                  <a:lnTo>
                    <a:pt x="62367" y="5071"/>
                  </a:lnTo>
                  <a:lnTo>
                    <a:pt x="76248" y="4522"/>
                  </a:lnTo>
                  <a:lnTo>
                    <a:pt x="44826" y="4522"/>
                  </a:lnTo>
                  <a:lnTo>
                    <a:pt x="32259" y="4376"/>
                  </a:lnTo>
                  <a:lnTo>
                    <a:pt x="22093" y="3976"/>
                  </a:lnTo>
                  <a:lnTo>
                    <a:pt x="15289" y="3377"/>
                  </a:lnTo>
                  <a:lnTo>
                    <a:pt x="12807" y="2638"/>
                  </a:lnTo>
                  <a:lnTo>
                    <a:pt x="15289" y="1898"/>
                  </a:lnTo>
                  <a:lnTo>
                    <a:pt x="22093" y="1300"/>
                  </a:lnTo>
                  <a:lnTo>
                    <a:pt x="32259" y="899"/>
                  </a:lnTo>
                  <a:lnTo>
                    <a:pt x="44826" y="753"/>
                  </a:lnTo>
                  <a:lnTo>
                    <a:pt x="76248" y="753"/>
                  </a:lnTo>
                  <a:lnTo>
                    <a:pt x="62367" y="205"/>
                  </a:lnTo>
                  <a:lnTo>
                    <a:pt x="44826" y="0"/>
                  </a:lnTo>
                  <a:close/>
                </a:path>
                <a:path w="90169" h="5714">
                  <a:moveTo>
                    <a:pt x="76248" y="753"/>
                  </a:moveTo>
                  <a:lnTo>
                    <a:pt x="44826" y="753"/>
                  </a:lnTo>
                  <a:lnTo>
                    <a:pt x="57394" y="899"/>
                  </a:lnTo>
                  <a:lnTo>
                    <a:pt x="67560" y="1300"/>
                  </a:lnTo>
                  <a:lnTo>
                    <a:pt x="74364" y="1898"/>
                  </a:lnTo>
                  <a:lnTo>
                    <a:pt x="76846" y="2638"/>
                  </a:lnTo>
                  <a:lnTo>
                    <a:pt x="74364" y="3378"/>
                  </a:lnTo>
                  <a:lnTo>
                    <a:pt x="67560" y="3976"/>
                  </a:lnTo>
                  <a:lnTo>
                    <a:pt x="57394" y="4376"/>
                  </a:lnTo>
                  <a:lnTo>
                    <a:pt x="44826" y="4522"/>
                  </a:lnTo>
                  <a:lnTo>
                    <a:pt x="76248" y="4522"/>
                  </a:lnTo>
                  <a:lnTo>
                    <a:pt x="76605" y="4508"/>
                  </a:lnTo>
                  <a:lnTo>
                    <a:pt x="86161" y="3670"/>
                  </a:lnTo>
                  <a:lnTo>
                    <a:pt x="89653" y="2638"/>
                  </a:lnTo>
                  <a:lnTo>
                    <a:pt x="86161" y="1606"/>
                  </a:lnTo>
                  <a:lnTo>
                    <a:pt x="76605" y="767"/>
                  </a:lnTo>
                  <a:lnTo>
                    <a:pt x="76248" y="753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501021" y="3449052"/>
              <a:ext cx="90170" cy="5715"/>
            </a:xfrm>
            <a:custGeom>
              <a:avLst/>
              <a:gdLst/>
              <a:ahLst/>
              <a:cxnLst/>
              <a:rect l="l" t="t" r="r" b="b"/>
              <a:pathLst>
                <a:path w="90169" h="5714">
                  <a:moveTo>
                    <a:pt x="44826" y="753"/>
                  </a:moveTo>
                  <a:lnTo>
                    <a:pt x="32259" y="899"/>
                  </a:lnTo>
                  <a:lnTo>
                    <a:pt x="22093" y="1300"/>
                  </a:lnTo>
                  <a:lnTo>
                    <a:pt x="15289" y="1898"/>
                  </a:lnTo>
                  <a:lnTo>
                    <a:pt x="12807" y="2638"/>
                  </a:lnTo>
                  <a:lnTo>
                    <a:pt x="15289" y="3377"/>
                  </a:lnTo>
                  <a:lnTo>
                    <a:pt x="22093" y="3976"/>
                  </a:lnTo>
                  <a:lnTo>
                    <a:pt x="32259" y="4376"/>
                  </a:lnTo>
                  <a:lnTo>
                    <a:pt x="44826" y="4522"/>
                  </a:lnTo>
                  <a:lnTo>
                    <a:pt x="57394" y="4376"/>
                  </a:lnTo>
                  <a:lnTo>
                    <a:pt x="67560" y="3976"/>
                  </a:lnTo>
                  <a:lnTo>
                    <a:pt x="74364" y="3378"/>
                  </a:lnTo>
                  <a:lnTo>
                    <a:pt x="76846" y="2638"/>
                  </a:lnTo>
                  <a:lnTo>
                    <a:pt x="74364" y="1898"/>
                  </a:lnTo>
                  <a:lnTo>
                    <a:pt x="67560" y="1300"/>
                  </a:lnTo>
                  <a:lnTo>
                    <a:pt x="57394" y="899"/>
                  </a:lnTo>
                  <a:lnTo>
                    <a:pt x="44826" y="753"/>
                  </a:lnTo>
                  <a:close/>
                </a:path>
                <a:path w="90169" h="5714">
                  <a:moveTo>
                    <a:pt x="44826" y="5276"/>
                  </a:moveTo>
                  <a:lnTo>
                    <a:pt x="27286" y="5071"/>
                  </a:lnTo>
                  <a:lnTo>
                    <a:pt x="13047" y="4508"/>
                  </a:lnTo>
                  <a:lnTo>
                    <a:pt x="3492" y="3670"/>
                  </a:lnTo>
                  <a:lnTo>
                    <a:pt x="0" y="2638"/>
                  </a:lnTo>
                  <a:lnTo>
                    <a:pt x="3492" y="1605"/>
                  </a:lnTo>
                  <a:lnTo>
                    <a:pt x="13047" y="767"/>
                  </a:lnTo>
                  <a:lnTo>
                    <a:pt x="27286" y="205"/>
                  </a:lnTo>
                  <a:lnTo>
                    <a:pt x="44826" y="0"/>
                  </a:lnTo>
                  <a:lnTo>
                    <a:pt x="62367" y="205"/>
                  </a:lnTo>
                  <a:lnTo>
                    <a:pt x="76605" y="767"/>
                  </a:lnTo>
                  <a:lnTo>
                    <a:pt x="86161" y="1606"/>
                  </a:lnTo>
                  <a:lnTo>
                    <a:pt x="89653" y="2638"/>
                  </a:lnTo>
                  <a:lnTo>
                    <a:pt x="86161" y="3670"/>
                  </a:lnTo>
                  <a:lnTo>
                    <a:pt x="76605" y="4508"/>
                  </a:lnTo>
                  <a:lnTo>
                    <a:pt x="62367" y="5071"/>
                  </a:lnTo>
                  <a:lnTo>
                    <a:pt x="44826" y="5276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1389888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0" y="18287"/>
                  </a:moveTo>
                  <a:lnTo>
                    <a:pt x="310895" y="18287"/>
                  </a:lnTo>
                  <a:lnTo>
                    <a:pt x="310895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2503336" y="3443398"/>
              <a:ext cx="173355" cy="13970"/>
            </a:xfrm>
            <a:custGeom>
              <a:avLst/>
              <a:gdLst/>
              <a:ahLst/>
              <a:cxnLst/>
              <a:rect l="l" t="t" r="r" b="b"/>
              <a:pathLst>
                <a:path w="173355" h="13970">
                  <a:moveTo>
                    <a:pt x="162868" y="0"/>
                  </a:moveTo>
                  <a:lnTo>
                    <a:pt x="10035" y="0"/>
                  </a:lnTo>
                  <a:lnTo>
                    <a:pt x="0" y="590"/>
                  </a:lnTo>
                  <a:lnTo>
                    <a:pt x="0" y="13354"/>
                  </a:lnTo>
                  <a:lnTo>
                    <a:pt x="10035" y="13945"/>
                  </a:lnTo>
                  <a:lnTo>
                    <a:pt x="162868" y="13945"/>
                  </a:lnTo>
                  <a:lnTo>
                    <a:pt x="172903" y="13354"/>
                  </a:lnTo>
                  <a:lnTo>
                    <a:pt x="172903" y="12814"/>
                  </a:lnTo>
                  <a:lnTo>
                    <a:pt x="20644" y="12814"/>
                  </a:lnTo>
                  <a:lnTo>
                    <a:pt x="19211" y="12730"/>
                  </a:lnTo>
                  <a:lnTo>
                    <a:pt x="19211" y="1215"/>
                  </a:lnTo>
                  <a:lnTo>
                    <a:pt x="20644" y="1130"/>
                  </a:lnTo>
                  <a:lnTo>
                    <a:pt x="172903" y="1130"/>
                  </a:lnTo>
                  <a:lnTo>
                    <a:pt x="172903" y="590"/>
                  </a:lnTo>
                  <a:lnTo>
                    <a:pt x="162868" y="0"/>
                  </a:lnTo>
                  <a:close/>
                </a:path>
                <a:path w="173355" h="13970">
                  <a:moveTo>
                    <a:pt x="172903" y="1130"/>
                  </a:moveTo>
                  <a:lnTo>
                    <a:pt x="152259" y="1130"/>
                  </a:lnTo>
                  <a:lnTo>
                    <a:pt x="153692" y="1215"/>
                  </a:lnTo>
                  <a:lnTo>
                    <a:pt x="153692" y="12730"/>
                  </a:lnTo>
                  <a:lnTo>
                    <a:pt x="152259" y="12814"/>
                  </a:lnTo>
                  <a:lnTo>
                    <a:pt x="172903" y="12814"/>
                  </a:lnTo>
                  <a:lnTo>
                    <a:pt x="172903" y="113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2503336" y="3443398"/>
              <a:ext cx="173355" cy="13970"/>
            </a:xfrm>
            <a:custGeom>
              <a:avLst/>
              <a:gdLst/>
              <a:ahLst/>
              <a:cxnLst/>
              <a:rect l="l" t="t" r="r" b="b"/>
              <a:pathLst>
                <a:path w="173355" h="13970">
                  <a:moveTo>
                    <a:pt x="150490" y="13945"/>
                  </a:moveTo>
                  <a:lnTo>
                    <a:pt x="22413" y="13945"/>
                  </a:lnTo>
                  <a:lnTo>
                    <a:pt x="10035" y="13945"/>
                  </a:lnTo>
                  <a:lnTo>
                    <a:pt x="0" y="13354"/>
                  </a:lnTo>
                  <a:lnTo>
                    <a:pt x="0" y="12626"/>
                  </a:lnTo>
                  <a:lnTo>
                    <a:pt x="0" y="1319"/>
                  </a:lnTo>
                  <a:lnTo>
                    <a:pt x="0" y="590"/>
                  </a:lnTo>
                  <a:lnTo>
                    <a:pt x="10035" y="0"/>
                  </a:lnTo>
                  <a:lnTo>
                    <a:pt x="22413" y="0"/>
                  </a:lnTo>
                  <a:lnTo>
                    <a:pt x="150490" y="0"/>
                  </a:lnTo>
                  <a:lnTo>
                    <a:pt x="172903" y="13354"/>
                  </a:lnTo>
                  <a:lnTo>
                    <a:pt x="162868" y="13945"/>
                  </a:lnTo>
                  <a:lnTo>
                    <a:pt x="150490" y="13945"/>
                  </a:lnTo>
                  <a:close/>
                </a:path>
                <a:path w="173355" h="13970">
                  <a:moveTo>
                    <a:pt x="22413" y="1130"/>
                  </a:moveTo>
                  <a:lnTo>
                    <a:pt x="20644" y="1130"/>
                  </a:lnTo>
                  <a:lnTo>
                    <a:pt x="19211" y="1215"/>
                  </a:lnTo>
                  <a:lnTo>
                    <a:pt x="19211" y="12626"/>
                  </a:lnTo>
                  <a:lnTo>
                    <a:pt x="20644" y="12814"/>
                  </a:lnTo>
                  <a:lnTo>
                    <a:pt x="22413" y="12814"/>
                  </a:lnTo>
                  <a:lnTo>
                    <a:pt x="150490" y="12814"/>
                  </a:lnTo>
                  <a:lnTo>
                    <a:pt x="152259" y="12814"/>
                  </a:lnTo>
                  <a:lnTo>
                    <a:pt x="153692" y="12730"/>
                  </a:lnTo>
                  <a:lnTo>
                    <a:pt x="153692" y="1319"/>
                  </a:lnTo>
                  <a:lnTo>
                    <a:pt x="152259" y="1130"/>
                  </a:lnTo>
                  <a:lnTo>
                    <a:pt x="150490" y="1130"/>
                  </a:lnTo>
                  <a:lnTo>
                    <a:pt x="22413" y="1130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2551327" y="3447732"/>
              <a:ext cx="79375" cy="5715"/>
            </a:xfrm>
            <a:custGeom>
              <a:avLst/>
              <a:gdLst/>
              <a:ahLst/>
              <a:cxnLst/>
              <a:rect l="l" t="t" r="r" b="b"/>
              <a:pathLst>
                <a:path w="79375" h="5714">
                  <a:moveTo>
                    <a:pt x="38607" y="0"/>
                  </a:moveTo>
                  <a:lnTo>
                    <a:pt x="31367" y="79"/>
                  </a:lnTo>
                  <a:lnTo>
                    <a:pt x="24980" y="325"/>
                  </a:lnTo>
                  <a:lnTo>
                    <a:pt x="17421" y="763"/>
                  </a:lnTo>
                  <a:lnTo>
                    <a:pt x="17327" y="1479"/>
                  </a:lnTo>
                  <a:lnTo>
                    <a:pt x="24910" y="1932"/>
                  </a:lnTo>
                  <a:lnTo>
                    <a:pt x="23123" y="1902"/>
                  </a:lnTo>
                  <a:lnTo>
                    <a:pt x="21191" y="1885"/>
                  </a:lnTo>
                  <a:lnTo>
                    <a:pt x="8639" y="1884"/>
                  </a:lnTo>
                  <a:lnTo>
                    <a:pt x="26" y="2390"/>
                  </a:lnTo>
                  <a:lnTo>
                    <a:pt x="0" y="3639"/>
                  </a:lnTo>
                  <a:lnTo>
                    <a:pt x="8589" y="4146"/>
                  </a:lnTo>
                  <a:lnTo>
                    <a:pt x="24585" y="4147"/>
                  </a:lnTo>
                  <a:lnTo>
                    <a:pt x="29724" y="4014"/>
                  </a:lnTo>
                  <a:lnTo>
                    <a:pt x="33369" y="3781"/>
                  </a:lnTo>
                  <a:lnTo>
                    <a:pt x="32664" y="4448"/>
                  </a:lnTo>
                  <a:lnTo>
                    <a:pt x="30583" y="5058"/>
                  </a:lnTo>
                  <a:lnTo>
                    <a:pt x="25652" y="5277"/>
                  </a:lnTo>
                  <a:lnTo>
                    <a:pt x="51268" y="5277"/>
                  </a:lnTo>
                  <a:lnTo>
                    <a:pt x="46337" y="5058"/>
                  </a:lnTo>
                  <a:lnTo>
                    <a:pt x="44255" y="4448"/>
                  </a:lnTo>
                  <a:lnTo>
                    <a:pt x="43551" y="3781"/>
                  </a:lnTo>
                  <a:lnTo>
                    <a:pt x="49723" y="4045"/>
                  </a:lnTo>
                  <a:lnTo>
                    <a:pt x="56886" y="4145"/>
                  </a:lnTo>
                  <a:lnTo>
                    <a:pt x="64168" y="4081"/>
                  </a:lnTo>
                  <a:lnTo>
                    <a:pt x="70695" y="3848"/>
                  </a:lnTo>
                  <a:lnTo>
                    <a:pt x="78508" y="3426"/>
                  </a:lnTo>
                  <a:lnTo>
                    <a:pt x="79020" y="2710"/>
                  </a:lnTo>
                  <a:lnTo>
                    <a:pt x="68198" y="2017"/>
                  </a:lnTo>
                  <a:lnTo>
                    <a:pt x="63056" y="1884"/>
                  </a:lnTo>
                  <a:lnTo>
                    <a:pt x="57671" y="1885"/>
                  </a:lnTo>
                  <a:lnTo>
                    <a:pt x="55729" y="1885"/>
                  </a:lnTo>
                  <a:lnTo>
                    <a:pt x="53797" y="1903"/>
                  </a:lnTo>
                  <a:lnTo>
                    <a:pt x="51940" y="1936"/>
                  </a:lnTo>
                  <a:lnTo>
                    <a:pt x="59499" y="1498"/>
                  </a:lnTo>
                  <a:lnTo>
                    <a:pt x="59593" y="782"/>
                  </a:lnTo>
                  <a:lnTo>
                    <a:pt x="52148" y="337"/>
                  </a:lnTo>
                  <a:lnTo>
                    <a:pt x="45825" y="86"/>
                  </a:lnTo>
                  <a:lnTo>
                    <a:pt x="38607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551327" y="3447732"/>
              <a:ext cx="79375" cy="5715"/>
            </a:xfrm>
            <a:custGeom>
              <a:avLst/>
              <a:gdLst/>
              <a:ahLst/>
              <a:cxnLst/>
              <a:rect l="l" t="t" r="r" b="b"/>
              <a:pathLst>
                <a:path w="79375" h="5714">
                  <a:moveTo>
                    <a:pt x="57671" y="1885"/>
                  </a:moveTo>
                  <a:lnTo>
                    <a:pt x="55729" y="1885"/>
                  </a:lnTo>
                  <a:lnTo>
                    <a:pt x="53797" y="1903"/>
                  </a:lnTo>
                  <a:lnTo>
                    <a:pt x="51940" y="1936"/>
                  </a:lnTo>
                  <a:lnTo>
                    <a:pt x="59499" y="1498"/>
                  </a:lnTo>
                  <a:lnTo>
                    <a:pt x="59593" y="782"/>
                  </a:lnTo>
                  <a:lnTo>
                    <a:pt x="52148" y="337"/>
                  </a:lnTo>
                  <a:lnTo>
                    <a:pt x="45825" y="86"/>
                  </a:lnTo>
                  <a:lnTo>
                    <a:pt x="38607" y="0"/>
                  </a:lnTo>
                  <a:lnTo>
                    <a:pt x="31367" y="79"/>
                  </a:lnTo>
                  <a:lnTo>
                    <a:pt x="24980" y="325"/>
                  </a:lnTo>
                  <a:lnTo>
                    <a:pt x="17421" y="763"/>
                  </a:lnTo>
                  <a:lnTo>
                    <a:pt x="17327" y="1479"/>
                  </a:lnTo>
                  <a:lnTo>
                    <a:pt x="24772" y="1924"/>
                  </a:lnTo>
                  <a:lnTo>
                    <a:pt x="24910" y="1932"/>
                  </a:lnTo>
                  <a:lnTo>
                    <a:pt x="23123" y="1902"/>
                  </a:lnTo>
                  <a:lnTo>
                    <a:pt x="21191" y="1885"/>
                  </a:lnTo>
                  <a:lnTo>
                    <a:pt x="19248" y="1885"/>
                  </a:lnTo>
                  <a:lnTo>
                    <a:pt x="8639" y="1884"/>
                  </a:lnTo>
                  <a:lnTo>
                    <a:pt x="26" y="2390"/>
                  </a:lnTo>
                  <a:lnTo>
                    <a:pt x="13" y="3014"/>
                  </a:lnTo>
                  <a:lnTo>
                    <a:pt x="0" y="3639"/>
                  </a:lnTo>
                  <a:lnTo>
                    <a:pt x="8589" y="4146"/>
                  </a:lnTo>
                  <a:lnTo>
                    <a:pt x="19198" y="4146"/>
                  </a:lnTo>
                  <a:lnTo>
                    <a:pt x="24585" y="4147"/>
                  </a:lnTo>
                  <a:lnTo>
                    <a:pt x="29724" y="4014"/>
                  </a:lnTo>
                  <a:lnTo>
                    <a:pt x="33369" y="3781"/>
                  </a:lnTo>
                  <a:lnTo>
                    <a:pt x="32664" y="4448"/>
                  </a:lnTo>
                  <a:lnTo>
                    <a:pt x="30583" y="5058"/>
                  </a:lnTo>
                  <a:lnTo>
                    <a:pt x="25652" y="5277"/>
                  </a:lnTo>
                  <a:lnTo>
                    <a:pt x="51268" y="5277"/>
                  </a:lnTo>
                  <a:lnTo>
                    <a:pt x="46337" y="5058"/>
                  </a:lnTo>
                  <a:lnTo>
                    <a:pt x="44255" y="4448"/>
                  </a:lnTo>
                  <a:lnTo>
                    <a:pt x="43551" y="3781"/>
                  </a:lnTo>
                  <a:lnTo>
                    <a:pt x="49723" y="4045"/>
                  </a:lnTo>
                  <a:lnTo>
                    <a:pt x="56886" y="4145"/>
                  </a:lnTo>
                  <a:lnTo>
                    <a:pt x="64168" y="4081"/>
                  </a:lnTo>
                  <a:lnTo>
                    <a:pt x="70695" y="3848"/>
                  </a:lnTo>
                  <a:lnTo>
                    <a:pt x="78508" y="3426"/>
                  </a:lnTo>
                  <a:lnTo>
                    <a:pt x="79020" y="2710"/>
                  </a:lnTo>
                  <a:lnTo>
                    <a:pt x="71843" y="2251"/>
                  </a:lnTo>
                  <a:lnTo>
                    <a:pt x="68198" y="2017"/>
                  </a:lnTo>
                  <a:lnTo>
                    <a:pt x="63056" y="1884"/>
                  </a:lnTo>
                  <a:lnTo>
                    <a:pt x="57671" y="1885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532153" y="3445034"/>
              <a:ext cx="26034" cy="1905"/>
            </a:xfrm>
            <a:custGeom>
              <a:avLst/>
              <a:gdLst/>
              <a:ahLst/>
              <a:cxnLst/>
              <a:rect l="l" t="t" r="r" b="b"/>
              <a:pathLst>
                <a:path w="26035" h="1904">
                  <a:moveTo>
                    <a:pt x="13103" y="0"/>
                  </a:moveTo>
                  <a:lnTo>
                    <a:pt x="9165" y="56"/>
                  </a:lnTo>
                  <a:lnTo>
                    <a:pt x="6094" y="354"/>
                  </a:lnTo>
                  <a:lnTo>
                    <a:pt x="6094" y="505"/>
                  </a:lnTo>
                  <a:lnTo>
                    <a:pt x="7332" y="625"/>
                  </a:lnTo>
                  <a:lnTo>
                    <a:pt x="2865" y="625"/>
                  </a:lnTo>
                  <a:lnTo>
                    <a:pt x="0" y="794"/>
                  </a:lnTo>
                  <a:lnTo>
                    <a:pt x="0" y="1210"/>
                  </a:lnTo>
                  <a:lnTo>
                    <a:pt x="2865" y="1379"/>
                  </a:lnTo>
                  <a:lnTo>
                    <a:pt x="8084" y="1378"/>
                  </a:lnTo>
                  <a:lnTo>
                    <a:pt x="9693" y="1339"/>
                  </a:lnTo>
                  <a:lnTo>
                    <a:pt x="10886" y="1270"/>
                  </a:lnTo>
                  <a:lnTo>
                    <a:pt x="11017" y="1446"/>
                  </a:lnTo>
                  <a:lnTo>
                    <a:pt x="10062" y="1618"/>
                  </a:lnTo>
                  <a:lnTo>
                    <a:pt x="8196" y="1756"/>
                  </a:lnTo>
                  <a:lnTo>
                    <a:pt x="17418" y="1756"/>
                  </a:lnTo>
                  <a:lnTo>
                    <a:pt x="15553" y="1618"/>
                  </a:lnTo>
                  <a:lnTo>
                    <a:pt x="14598" y="1446"/>
                  </a:lnTo>
                  <a:lnTo>
                    <a:pt x="14728" y="1270"/>
                  </a:lnTo>
                  <a:lnTo>
                    <a:pt x="15921" y="1339"/>
                  </a:lnTo>
                  <a:lnTo>
                    <a:pt x="17530" y="1379"/>
                  </a:lnTo>
                  <a:lnTo>
                    <a:pt x="22749" y="1379"/>
                  </a:lnTo>
                  <a:lnTo>
                    <a:pt x="25615" y="1210"/>
                  </a:lnTo>
                  <a:lnTo>
                    <a:pt x="25615" y="794"/>
                  </a:lnTo>
                  <a:lnTo>
                    <a:pt x="22749" y="625"/>
                  </a:lnTo>
                  <a:lnTo>
                    <a:pt x="19211" y="625"/>
                  </a:lnTo>
                  <a:lnTo>
                    <a:pt x="18282" y="625"/>
                  </a:lnTo>
                  <a:lnTo>
                    <a:pt x="20116" y="447"/>
                  </a:lnTo>
                  <a:lnTo>
                    <a:pt x="19152" y="215"/>
                  </a:lnTo>
                  <a:lnTo>
                    <a:pt x="13103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2532153" y="3445034"/>
              <a:ext cx="26034" cy="1905"/>
            </a:xfrm>
            <a:custGeom>
              <a:avLst/>
              <a:gdLst/>
              <a:ahLst/>
              <a:cxnLst/>
              <a:rect l="l" t="t" r="r" b="b"/>
              <a:pathLst>
                <a:path w="26035" h="1904">
                  <a:moveTo>
                    <a:pt x="19211" y="625"/>
                  </a:moveTo>
                  <a:lnTo>
                    <a:pt x="18901" y="624"/>
                  </a:lnTo>
                  <a:lnTo>
                    <a:pt x="18592" y="624"/>
                  </a:lnTo>
                  <a:lnTo>
                    <a:pt x="18282" y="625"/>
                  </a:lnTo>
                  <a:lnTo>
                    <a:pt x="20116" y="447"/>
                  </a:lnTo>
                  <a:lnTo>
                    <a:pt x="19152" y="215"/>
                  </a:lnTo>
                  <a:lnTo>
                    <a:pt x="16129" y="107"/>
                  </a:lnTo>
                  <a:lnTo>
                    <a:pt x="13103" y="0"/>
                  </a:lnTo>
                  <a:lnTo>
                    <a:pt x="9165" y="56"/>
                  </a:lnTo>
                  <a:lnTo>
                    <a:pt x="7332" y="234"/>
                  </a:lnTo>
                  <a:lnTo>
                    <a:pt x="6094" y="354"/>
                  </a:lnTo>
                  <a:lnTo>
                    <a:pt x="6094" y="505"/>
                  </a:lnTo>
                  <a:lnTo>
                    <a:pt x="7332" y="625"/>
                  </a:lnTo>
                  <a:lnTo>
                    <a:pt x="7022" y="624"/>
                  </a:lnTo>
                  <a:lnTo>
                    <a:pt x="6713" y="624"/>
                  </a:lnTo>
                  <a:lnTo>
                    <a:pt x="6403" y="625"/>
                  </a:lnTo>
                  <a:lnTo>
                    <a:pt x="2865" y="625"/>
                  </a:lnTo>
                  <a:lnTo>
                    <a:pt x="0" y="794"/>
                  </a:lnTo>
                  <a:lnTo>
                    <a:pt x="0" y="1002"/>
                  </a:lnTo>
                  <a:lnTo>
                    <a:pt x="0" y="1210"/>
                  </a:lnTo>
                  <a:lnTo>
                    <a:pt x="2865" y="1379"/>
                  </a:lnTo>
                  <a:lnTo>
                    <a:pt x="6403" y="1379"/>
                  </a:lnTo>
                  <a:lnTo>
                    <a:pt x="8084" y="1378"/>
                  </a:lnTo>
                  <a:lnTo>
                    <a:pt x="9693" y="1339"/>
                  </a:lnTo>
                  <a:lnTo>
                    <a:pt x="10886" y="1270"/>
                  </a:lnTo>
                  <a:lnTo>
                    <a:pt x="11017" y="1446"/>
                  </a:lnTo>
                  <a:lnTo>
                    <a:pt x="10062" y="1618"/>
                  </a:lnTo>
                  <a:lnTo>
                    <a:pt x="8196" y="1756"/>
                  </a:lnTo>
                  <a:lnTo>
                    <a:pt x="17418" y="1756"/>
                  </a:lnTo>
                  <a:lnTo>
                    <a:pt x="15553" y="1618"/>
                  </a:lnTo>
                  <a:lnTo>
                    <a:pt x="14598" y="1446"/>
                  </a:lnTo>
                  <a:lnTo>
                    <a:pt x="14728" y="1270"/>
                  </a:lnTo>
                  <a:lnTo>
                    <a:pt x="15921" y="1339"/>
                  </a:lnTo>
                  <a:lnTo>
                    <a:pt x="17530" y="1379"/>
                  </a:lnTo>
                  <a:lnTo>
                    <a:pt x="19211" y="1379"/>
                  </a:lnTo>
                  <a:lnTo>
                    <a:pt x="22749" y="1379"/>
                  </a:lnTo>
                  <a:lnTo>
                    <a:pt x="25615" y="1210"/>
                  </a:lnTo>
                  <a:lnTo>
                    <a:pt x="25615" y="1002"/>
                  </a:lnTo>
                  <a:lnTo>
                    <a:pt x="25615" y="794"/>
                  </a:lnTo>
                  <a:lnTo>
                    <a:pt x="22749" y="625"/>
                  </a:lnTo>
                  <a:lnTo>
                    <a:pt x="19211" y="625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2621807" y="3453891"/>
              <a:ext cx="26034" cy="1905"/>
            </a:xfrm>
            <a:custGeom>
              <a:avLst/>
              <a:gdLst/>
              <a:ahLst/>
              <a:cxnLst/>
              <a:rect l="l" t="t" r="r" b="b"/>
              <a:pathLst>
                <a:path w="26035" h="1904">
                  <a:moveTo>
                    <a:pt x="13103" y="0"/>
                  </a:moveTo>
                  <a:lnTo>
                    <a:pt x="9165" y="56"/>
                  </a:lnTo>
                  <a:lnTo>
                    <a:pt x="6094" y="354"/>
                  </a:lnTo>
                  <a:lnTo>
                    <a:pt x="6094" y="505"/>
                  </a:lnTo>
                  <a:lnTo>
                    <a:pt x="7332" y="625"/>
                  </a:lnTo>
                  <a:lnTo>
                    <a:pt x="2865" y="625"/>
                  </a:lnTo>
                  <a:lnTo>
                    <a:pt x="0" y="794"/>
                  </a:lnTo>
                  <a:lnTo>
                    <a:pt x="0" y="1210"/>
                  </a:lnTo>
                  <a:lnTo>
                    <a:pt x="2865" y="1379"/>
                  </a:lnTo>
                  <a:lnTo>
                    <a:pt x="8084" y="1378"/>
                  </a:lnTo>
                  <a:lnTo>
                    <a:pt x="9693" y="1339"/>
                  </a:lnTo>
                  <a:lnTo>
                    <a:pt x="10886" y="1270"/>
                  </a:lnTo>
                  <a:lnTo>
                    <a:pt x="11017" y="1446"/>
                  </a:lnTo>
                  <a:lnTo>
                    <a:pt x="10062" y="1618"/>
                  </a:lnTo>
                  <a:lnTo>
                    <a:pt x="8196" y="1756"/>
                  </a:lnTo>
                  <a:lnTo>
                    <a:pt x="17418" y="1756"/>
                  </a:lnTo>
                  <a:lnTo>
                    <a:pt x="15553" y="1618"/>
                  </a:lnTo>
                  <a:lnTo>
                    <a:pt x="14598" y="1446"/>
                  </a:lnTo>
                  <a:lnTo>
                    <a:pt x="14728" y="1270"/>
                  </a:lnTo>
                  <a:lnTo>
                    <a:pt x="15921" y="1339"/>
                  </a:lnTo>
                  <a:lnTo>
                    <a:pt x="17530" y="1379"/>
                  </a:lnTo>
                  <a:lnTo>
                    <a:pt x="22749" y="1379"/>
                  </a:lnTo>
                  <a:lnTo>
                    <a:pt x="25615" y="1210"/>
                  </a:lnTo>
                  <a:lnTo>
                    <a:pt x="25615" y="794"/>
                  </a:lnTo>
                  <a:lnTo>
                    <a:pt x="22749" y="625"/>
                  </a:lnTo>
                  <a:lnTo>
                    <a:pt x="19211" y="625"/>
                  </a:lnTo>
                  <a:lnTo>
                    <a:pt x="18282" y="625"/>
                  </a:lnTo>
                  <a:lnTo>
                    <a:pt x="20116" y="447"/>
                  </a:lnTo>
                  <a:lnTo>
                    <a:pt x="19152" y="215"/>
                  </a:lnTo>
                  <a:lnTo>
                    <a:pt x="13103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2621807" y="3453891"/>
              <a:ext cx="26034" cy="1905"/>
            </a:xfrm>
            <a:custGeom>
              <a:avLst/>
              <a:gdLst/>
              <a:ahLst/>
              <a:cxnLst/>
              <a:rect l="l" t="t" r="r" b="b"/>
              <a:pathLst>
                <a:path w="26035" h="1904">
                  <a:moveTo>
                    <a:pt x="19211" y="625"/>
                  </a:moveTo>
                  <a:lnTo>
                    <a:pt x="18901" y="624"/>
                  </a:lnTo>
                  <a:lnTo>
                    <a:pt x="18592" y="624"/>
                  </a:lnTo>
                  <a:lnTo>
                    <a:pt x="18282" y="625"/>
                  </a:lnTo>
                  <a:lnTo>
                    <a:pt x="20116" y="447"/>
                  </a:lnTo>
                  <a:lnTo>
                    <a:pt x="19152" y="215"/>
                  </a:lnTo>
                  <a:lnTo>
                    <a:pt x="16129" y="107"/>
                  </a:lnTo>
                  <a:lnTo>
                    <a:pt x="13103" y="0"/>
                  </a:lnTo>
                  <a:lnTo>
                    <a:pt x="9165" y="56"/>
                  </a:lnTo>
                  <a:lnTo>
                    <a:pt x="7332" y="234"/>
                  </a:lnTo>
                  <a:lnTo>
                    <a:pt x="6094" y="354"/>
                  </a:lnTo>
                  <a:lnTo>
                    <a:pt x="6094" y="505"/>
                  </a:lnTo>
                  <a:lnTo>
                    <a:pt x="7332" y="625"/>
                  </a:lnTo>
                  <a:lnTo>
                    <a:pt x="7022" y="624"/>
                  </a:lnTo>
                  <a:lnTo>
                    <a:pt x="6713" y="624"/>
                  </a:lnTo>
                  <a:lnTo>
                    <a:pt x="6403" y="625"/>
                  </a:lnTo>
                  <a:lnTo>
                    <a:pt x="2865" y="625"/>
                  </a:lnTo>
                  <a:lnTo>
                    <a:pt x="0" y="794"/>
                  </a:lnTo>
                  <a:lnTo>
                    <a:pt x="0" y="1002"/>
                  </a:lnTo>
                  <a:lnTo>
                    <a:pt x="0" y="1210"/>
                  </a:lnTo>
                  <a:lnTo>
                    <a:pt x="2865" y="1379"/>
                  </a:lnTo>
                  <a:lnTo>
                    <a:pt x="6403" y="1379"/>
                  </a:lnTo>
                  <a:lnTo>
                    <a:pt x="8084" y="1378"/>
                  </a:lnTo>
                  <a:lnTo>
                    <a:pt x="9693" y="1339"/>
                  </a:lnTo>
                  <a:lnTo>
                    <a:pt x="10886" y="1270"/>
                  </a:lnTo>
                  <a:lnTo>
                    <a:pt x="11017" y="1446"/>
                  </a:lnTo>
                  <a:lnTo>
                    <a:pt x="10062" y="1618"/>
                  </a:lnTo>
                  <a:lnTo>
                    <a:pt x="8196" y="1756"/>
                  </a:lnTo>
                  <a:lnTo>
                    <a:pt x="17418" y="1756"/>
                  </a:lnTo>
                  <a:lnTo>
                    <a:pt x="15553" y="1618"/>
                  </a:lnTo>
                  <a:lnTo>
                    <a:pt x="14598" y="1446"/>
                  </a:lnTo>
                  <a:lnTo>
                    <a:pt x="14728" y="1270"/>
                  </a:lnTo>
                  <a:lnTo>
                    <a:pt x="15921" y="1339"/>
                  </a:lnTo>
                  <a:lnTo>
                    <a:pt x="17530" y="1379"/>
                  </a:lnTo>
                  <a:lnTo>
                    <a:pt x="19211" y="1379"/>
                  </a:lnTo>
                  <a:lnTo>
                    <a:pt x="22749" y="1379"/>
                  </a:lnTo>
                  <a:lnTo>
                    <a:pt x="25615" y="1210"/>
                  </a:lnTo>
                  <a:lnTo>
                    <a:pt x="25615" y="1002"/>
                  </a:lnTo>
                  <a:lnTo>
                    <a:pt x="25615" y="794"/>
                  </a:lnTo>
                  <a:lnTo>
                    <a:pt x="22749" y="625"/>
                  </a:lnTo>
                  <a:lnTo>
                    <a:pt x="19211" y="625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2433827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0" y="18287"/>
                  </a:moveTo>
                  <a:lnTo>
                    <a:pt x="310895" y="18287"/>
                  </a:lnTo>
                  <a:lnTo>
                    <a:pt x="310895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3537670" y="3443964"/>
              <a:ext cx="192405" cy="13335"/>
            </a:xfrm>
            <a:custGeom>
              <a:avLst/>
              <a:gdLst/>
              <a:ahLst/>
              <a:cxnLst/>
              <a:rect l="l" t="t" r="r" b="b"/>
              <a:pathLst>
                <a:path w="192404" h="13335">
                  <a:moveTo>
                    <a:pt x="99579" y="0"/>
                  </a:moveTo>
                  <a:lnTo>
                    <a:pt x="92535" y="0"/>
                  </a:lnTo>
                  <a:lnTo>
                    <a:pt x="89653" y="169"/>
                  </a:lnTo>
                  <a:lnTo>
                    <a:pt x="89653" y="1356"/>
                  </a:lnTo>
                  <a:lnTo>
                    <a:pt x="78767" y="716"/>
                  </a:lnTo>
                  <a:lnTo>
                    <a:pt x="74924" y="716"/>
                  </a:lnTo>
                  <a:lnTo>
                    <a:pt x="69801" y="1017"/>
                  </a:lnTo>
                  <a:lnTo>
                    <a:pt x="69801" y="1243"/>
                  </a:lnTo>
                  <a:lnTo>
                    <a:pt x="89653" y="2412"/>
                  </a:lnTo>
                  <a:lnTo>
                    <a:pt x="89653" y="3034"/>
                  </a:lnTo>
                  <a:lnTo>
                    <a:pt x="65959" y="1639"/>
                  </a:lnTo>
                  <a:lnTo>
                    <a:pt x="62117" y="1639"/>
                  </a:lnTo>
                  <a:lnTo>
                    <a:pt x="56994" y="1941"/>
                  </a:lnTo>
                  <a:lnTo>
                    <a:pt x="56994" y="2167"/>
                  </a:lnTo>
                  <a:lnTo>
                    <a:pt x="89653" y="4089"/>
                  </a:lnTo>
                  <a:lnTo>
                    <a:pt x="89653" y="4918"/>
                  </a:lnTo>
                  <a:lnTo>
                    <a:pt x="85171" y="4993"/>
                  </a:lnTo>
                  <a:lnTo>
                    <a:pt x="81008" y="5125"/>
                  </a:lnTo>
                  <a:lnTo>
                    <a:pt x="77806" y="5314"/>
                  </a:lnTo>
                  <a:lnTo>
                    <a:pt x="65639" y="4899"/>
                  </a:lnTo>
                  <a:lnTo>
                    <a:pt x="53472" y="2299"/>
                  </a:lnTo>
                  <a:lnTo>
                    <a:pt x="49949" y="2185"/>
                  </a:lnTo>
                  <a:lnTo>
                    <a:pt x="43225" y="2299"/>
                  </a:lnTo>
                  <a:lnTo>
                    <a:pt x="41304" y="2506"/>
                  </a:lnTo>
                  <a:lnTo>
                    <a:pt x="49949" y="4390"/>
                  </a:lnTo>
                  <a:lnTo>
                    <a:pt x="40664" y="4070"/>
                  </a:lnTo>
                  <a:lnTo>
                    <a:pt x="33299" y="2468"/>
                  </a:lnTo>
                  <a:lnTo>
                    <a:pt x="29777" y="2355"/>
                  </a:lnTo>
                  <a:lnTo>
                    <a:pt x="23053" y="2468"/>
                  </a:lnTo>
                  <a:lnTo>
                    <a:pt x="21132" y="2675"/>
                  </a:lnTo>
                  <a:lnTo>
                    <a:pt x="24974" y="3523"/>
                  </a:lnTo>
                  <a:lnTo>
                    <a:pt x="7364" y="2920"/>
                  </a:lnTo>
                  <a:lnTo>
                    <a:pt x="3522" y="2996"/>
                  </a:lnTo>
                  <a:lnTo>
                    <a:pt x="0" y="3354"/>
                  </a:lnTo>
                  <a:lnTo>
                    <a:pt x="1280" y="3580"/>
                  </a:lnTo>
                  <a:lnTo>
                    <a:pt x="18571" y="4164"/>
                  </a:lnTo>
                  <a:lnTo>
                    <a:pt x="3842" y="4390"/>
                  </a:lnTo>
                  <a:lnTo>
                    <a:pt x="1921" y="4598"/>
                  </a:lnTo>
                  <a:lnTo>
                    <a:pt x="3522" y="4956"/>
                  </a:lnTo>
                  <a:lnTo>
                    <a:pt x="6083" y="5069"/>
                  </a:lnTo>
                  <a:lnTo>
                    <a:pt x="9925" y="5069"/>
                  </a:lnTo>
                  <a:lnTo>
                    <a:pt x="34260" y="4673"/>
                  </a:lnTo>
                  <a:lnTo>
                    <a:pt x="43546" y="4993"/>
                  </a:lnTo>
                  <a:lnTo>
                    <a:pt x="11206" y="5502"/>
                  </a:lnTo>
                  <a:lnTo>
                    <a:pt x="9285" y="5709"/>
                  </a:lnTo>
                  <a:lnTo>
                    <a:pt x="10886" y="6068"/>
                  </a:lnTo>
                  <a:lnTo>
                    <a:pt x="13448" y="6181"/>
                  </a:lnTo>
                  <a:lnTo>
                    <a:pt x="17290" y="6181"/>
                  </a:lnTo>
                  <a:lnTo>
                    <a:pt x="59235" y="5521"/>
                  </a:lnTo>
                  <a:lnTo>
                    <a:pt x="71402" y="5936"/>
                  </a:lnTo>
                  <a:lnTo>
                    <a:pt x="70442" y="6275"/>
                  </a:lnTo>
                  <a:lnTo>
                    <a:pt x="70762" y="6690"/>
                  </a:lnTo>
                  <a:lnTo>
                    <a:pt x="71402" y="6803"/>
                  </a:lnTo>
                  <a:lnTo>
                    <a:pt x="59235" y="7217"/>
                  </a:lnTo>
                  <a:lnTo>
                    <a:pt x="14408" y="6520"/>
                  </a:lnTo>
                  <a:lnTo>
                    <a:pt x="10886" y="6633"/>
                  </a:lnTo>
                  <a:lnTo>
                    <a:pt x="9605" y="7048"/>
                  </a:lnTo>
                  <a:lnTo>
                    <a:pt x="11206" y="7255"/>
                  </a:lnTo>
                  <a:lnTo>
                    <a:pt x="14728" y="7292"/>
                  </a:lnTo>
                  <a:lnTo>
                    <a:pt x="43546" y="7745"/>
                  </a:lnTo>
                  <a:lnTo>
                    <a:pt x="34260" y="8065"/>
                  </a:lnTo>
                  <a:lnTo>
                    <a:pt x="7044" y="7632"/>
                  </a:lnTo>
                  <a:lnTo>
                    <a:pt x="3522" y="7745"/>
                  </a:lnTo>
                  <a:lnTo>
                    <a:pt x="2241" y="8159"/>
                  </a:lnTo>
                  <a:lnTo>
                    <a:pt x="3842" y="8367"/>
                  </a:lnTo>
                  <a:lnTo>
                    <a:pt x="18571" y="8574"/>
                  </a:lnTo>
                  <a:lnTo>
                    <a:pt x="960" y="9177"/>
                  </a:lnTo>
                  <a:lnTo>
                    <a:pt x="0" y="9403"/>
                  </a:lnTo>
                  <a:lnTo>
                    <a:pt x="3202" y="9686"/>
                  </a:lnTo>
                  <a:lnTo>
                    <a:pt x="5123" y="9761"/>
                  </a:lnTo>
                  <a:lnTo>
                    <a:pt x="8325" y="9761"/>
                  </a:lnTo>
                  <a:lnTo>
                    <a:pt x="10566" y="9705"/>
                  </a:lnTo>
                  <a:lnTo>
                    <a:pt x="24975" y="9215"/>
                  </a:lnTo>
                  <a:lnTo>
                    <a:pt x="21132" y="10082"/>
                  </a:lnTo>
                  <a:lnTo>
                    <a:pt x="23053" y="10289"/>
                  </a:lnTo>
                  <a:lnTo>
                    <a:pt x="27216" y="10327"/>
                  </a:lnTo>
                  <a:lnTo>
                    <a:pt x="28177" y="10345"/>
                  </a:lnTo>
                  <a:lnTo>
                    <a:pt x="31058" y="10345"/>
                  </a:lnTo>
                  <a:lnTo>
                    <a:pt x="33620" y="10232"/>
                  </a:lnTo>
                  <a:lnTo>
                    <a:pt x="40664" y="8668"/>
                  </a:lnTo>
                  <a:lnTo>
                    <a:pt x="49950" y="8348"/>
                  </a:lnTo>
                  <a:lnTo>
                    <a:pt x="41304" y="10251"/>
                  </a:lnTo>
                  <a:lnTo>
                    <a:pt x="43226" y="10459"/>
                  </a:lnTo>
                  <a:lnTo>
                    <a:pt x="47388" y="10496"/>
                  </a:lnTo>
                  <a:lnTo>
                    <a:pt x="48349" y="10515"/>
                  </a:lnTo>
                  <a:lnTo>
                    <a:pt x="51230" y="10515"/>
                  </a:lnTo>
                  <a:lnTo>
                    <a:pt x="53792" y="10402"/>
                  </a:lnTo>
                  <a:lnTo>
                    <a:pt x="65319" y="7801"/>
                  </a:lnTo>
                  <a:lnTo>
                    <a:pt x="77486" y="7387"/>
                  </a:lnTo>
                  <a:lnTo>
                    <a:pt x="80688" y="7575"/>
                  </a:lnTo>
                  <a:lnTo>
                    <a:pt x="84850" y="7726"/>
                  </a:lnTo>
                  <a:lnTo>
                    <a:pt x="89333" y="7783"/>
                  </a:lnTo>
                  <a:lnTo>
                    <a:pt x="89333" y="8612"/>
                  </a:lnTo>
                  <a:lnTo>
                    <a:pt x="56674" y="10534"/>
                  </a:lnTo>
                  <a:lnTo>
                    <a:pt x="56674" y="10760"/>
                  </a:lnTo>
                  <a:lnTo>
                    <a:pt x="61797" y="11062"/>
                  </a:lnTo>
                  <a:lnTo>
                    <a:pt x="65639" y="11062"/>
                  </a:lnTo>
                  <a:lnTo>
                    <a:pt x="89333" y="9667"/>
                  </a:lnTo>
                  <a:lnTo>
                    <a:pt x="89333" y="10289"/>
                  </a:lnTo>
                  <a:lnTo>
                    <a:pt x="69481" y="11457"/>
                  </a:lnTo>
                  <a:lnTo>
                    <a:pt x="69481" y="11683"/>
                  </a:lnTo>
                  <a:lnTo>
                    <a:pt x="74604" y="11985"/>
                  </a:lnTo>
                  <a:lnTo>
                    <a:pt x="78447" y="11985"/>
                  </a:lnTo>
                  <a:lnTo>
                    <a:pt x="89333" y="11344"/>
                  </a:lnTo>
                  <a:lnTo>
                    <a:pt x="89333" y="12645"/>
                  </a:lnTo>
                  <a:lnTo>
                    <a:pt x="92215" y="12814"/>
                  </a:lnTo>
                  <a:lnTo>
                    <a:pt x="99259" y="12814"/>
                  </a:lnTo>
                  <a:lnTo>
                    <a:pt x="102141" y="12645"/>
                  </a:lnTo>
                  <a:lnTo>
                    <a:pt x="102141" y="11457"/>
                  </a:lnTo>
                  <a:lnTo>
                    <a:pt x="112067" y="12023"/>
                  </a:lnTo>
                  <a:lnTo>
                    <a:pt x="113668" y="12060"/>
                  </a:lnTo>
                  <a:lnTo>
                    <a:pt x="116870" y="12060"/>
                  </a:lnTo>
                  <a:lnTo>
                    <a:pt x="118471" y="12023"/>
                  </a:lnTo>
                  <a:lnTo>
                    <a:pt x="122313" y="11797"/>
                  </a:lnTo>
                  <a:lnTo>
                    <a:pt x="122313" y="11570"/>
                  </a:lnTo>
                  <a:lnTo>
                    <a:pt x="102461" y="10402"/>
                  </a:lnTo>
                  <a:lnTo>
                    <a:pt x="102461" y="9780"/>
                  </a:lnTo>
                  <a:lnTo>
                    <a:pt x="124874" y="11080"/>
                  </a:lnTo>
                  <a:lnTo>
                    <a:pt x="126475" y="11118"/>
                  </a:lnTo>
                  <a:lnTo>
                    <a:pt x="129677" y="11118"/>
                  </a:lnTo>
                  <a:lnTo>
                    <a:pt x="131278" y="11081"/>
                  </a:lnTo>
                  <a:lnTo>
                    <a:pt x="135121" y="10854"/>
                  </a:lnTo>
                  <a:lnTo>
                    <a:pt x="135121" y="10628"/>
                  </a:lnTo>
                  <a:lnTo>
                    <a:pt x="102461" y="8706"/>
                  </a:lnTo>
                  <a:lnTo>
                    <a:pt x="102461" y="7877"/>
                  </a:lnTo>
                  <a:lnTo>
                    <a:pt x="106944" y="7801"/>
                  </a:lnTo>
                  <a:lnTo>
                    <a:pt x="111106" y="7670"/>
                  </a:lnTo>
                  <a:lnTo>
                    <a:pt x="114308" y="7481"/>
                  </a:lnTo>
                  <a:lnTo>
                    <a:pt x="126475" y="7896"/>
                  </a:lnTo>
                  <a:lnTo>
                    <a:pt x="138322" y="10477"/>
                  </a:lnTo>
                  <a:lnTo>
                    <a:pt x="140884" y="10591"/>
                  </a:lnTo>
                  <a:lnTo>
                    <a:pt x="144726" y="10591"/>
                  </a:lnTo>
                  <a:lnTo>
                    <a:pt x="148889" y="10515"/>
                  </a:lnTo>
                  <a:lnTo>
                    <a:pt x="150810" y="10308"/>
                  </a:lnTo>
                  <a:lnTo>
                    <a:pt x="142165" y="8423"/>
                  </a:lnTo>
                  <a:lnTo>
                    <a:pt x="151450" y="8744"/>
                  </a:lnTo>
                  <a:lnTo>
                    <a:pt x="158495" y="10308"/>
                  </a:lnTo>
                  <a:lnTo>
                    <a:pt x="161056" y="10421"/>
                  </a:lnTo>
                  <a:lnTo>
                    <a:pt x="164898" y="10421"/>
                  </a:lnTo>
                  <a:lnTo>
                    <a:pt x="169061" y="10346"/>
                  </a:lnTo>
                  <a:lnTo>
                    <a:pt x="170982" y="10138"/>
                  </a:lnTo>
                  <a:lnTo>
                    <a:pt x="167140" y="9290"/>
                  </a:lnTo>
                  <a:lnTo>
                    <a:pt x="182509" y="9818"/>
                  </a:lnTo>
                  <a:lnTo>
                    <a:pt x="186992" y="9837"/>
                  </a:lnTo>
                  <a:lnTo>
                    <a:pt x="189233" y="9761"/>
                  </a:lnTo>
                  <a:lnTo>
                    <a:pt x="192115" y="9422"/>
                  </a:lnTo>
                  <a:lnTo>
                    <a:pt x="191154" y="9196"/>
                  </a:lnTo>
                  <a:lnTo>
                    <a:pt x="187952" y="9102"/>
                  </a:lnTo>
                  <a:lnTo>
                    <a:pt x="173544" y="8612"/>
                  </a:lnTo>
                  <a:lnTo>
                    <a:pt x="188272" y="8386"/>
                  </a:lnTo>
                  <a:lnTo>
                    <a:pt x="190194" y="8178"/>
                  </a:lnTo>
                  <a:lnTo>
                    <a:pt x="188272" y="7802"/>
                  </a:lnTo>
                  <a:lnTo>
                    <a:pt x="184750" y="7670"/>
                  </a:lnTo>
                  <a:lnTo>
                    <a:pt x="157854" y="8103"/>
                  </a:lnTo>
                  <a:lnTo>
                    <a:pt x="148569" y="7783"/>
                  </a:lnTo>
                  <a:lnTo>
                    <a:pt x="180908" y="7274"/>
                  </a:lnTo>
                  <a:lnTo>
                    <a:pt x="182829" y="7067"/>
                  </a:lnTo>
                  <a:lnTo>
                    <a:pt x="180908" y="6690"/>
                  </a:lnTo>
                  <a:lnTo>
                    <a:pt x="177386" y="6558"/>
                  </a:lnTo>
                  <a:lnTo>
                    <a:pt x="132879" y="7255"/>
                  </a:lnTo>
                  <a:lnTo>
                    <a:pt x="120712" y="6840"/>
                  </a:lnTo>
                  <a:lnTo>
                    <a:pt x="121672" y="6576"/>
                  </a:lnTo>
                  <a:lnTo>
                    <a:pt x="121352" y="6162"/>
                  </a:lnTo>
                  <a:lnTo>
                    <a:pt x="120712" y="6049"/>
                  </a:lnTo>
                  <a:lnTo>
                    <a:pt x="132879" y="5634"/>
                  </a:lnTo>
                  <a:lnTo>
                    <a:pt x="174824" y="6275"/>
                  </a:lnTo>
                  <a:lnTo>
                    <a:pt x="175785" y="6294"/>
                  </a:lnTo>
                  <a:lnTo>
                    <a:pt x="178667" y="6294"/>
                  </a:lnTo>
                  <a:lnTo>
                    <a:pt x="181228" y="6181"/>
                  </a:lnTo>
                  <a:lnTo>
                    <a:pt x="182829" y="5804"/>
                  </a:lnTo>
                  <a:lnTo>
                    <a:pt x="180908" y="5597"/>
                  </a:lnTo>
                  <a:lnTo>
                    <a:pt x="177386" y="5559"/>
                  </a:lnTo>
                  <a:lnTo>
                    <a:pt x="148569" y="5107"/>
                  </a:lnTo>
                  <a:lnTo>
                    <a:pt x="157854" y="4786"/>
                  </a:lnTo>
                  <a:lnTo>
                    <a:pt x="182189" y="5163"/>
                  </a:lnTo>
                  <a:lnTo>
                    <a:pt x="183149" y="5182"/>
                  </a:lnTo>
                  <a:lnTo>
                    <a:pt x="186031" y="5182"/>
                  </a:lnTo>
                  <a:lnTo>
                    <a:pt x="188592" y="5069"/>
                  </a:lnTo>
                  <a:lnTo>
                    <a:pt x="190193" y="4692"/>
                  </a:lnTo>
                  <a:lnTo>
                    <a:pt x="188272" y="4485"/>
                  </a:lnTo>
                  <a:lnTo>
                    <a:pt x="173543" y="4277"/>
                  </a:lnTo>
                  <a:lnTo>
                    <a:pt x="191154" y="3674"/>
                  </a:lnTo>
                  <a:lnTo>
                    <a:pt x="192115" y="3448"/>
                  </a:lnTo>
                  <a:lnTo>
                    <a:pt x="188272" y="3090"/>
                  </a:lnTo>
                  <a:lnTo>
                    <a:pt x="184430" y="3034"/>
                  </a:lnTo>
                  <a:lnTo>
                    <a:pt x="167140" y="3637"/>
                  </a:lnTo>
                  <a:lnTo>
                    <a:pt x="170982" y="2770"/>
                  </a:lnTo>
                  <a:lnTo>
                    <a:pt x="169061" y="2563"/>
                  </a:lnTo>
                  <a:lnTo>
                    <a:pt x="162017" y="2468"/>
                  </a:lnTo>
                  <a:lnTo>
                    <a:pt x="158494" y="2581"/>
                  </a:lnTo>
                  <a:lnTo>
                    <a:pt x="157854" y="2789"/>
                  </a:lnTo>
                  <a:lnTo>
                    <a:pt x="151450" y="4183"/>
                  </a:lnTo>
                  <a:lnTo>
                    <a:pt x="142165" y="4504"/>
                  </a:lnTo>
                  <a:lnTo>
                    <a:pt x="150810" y="2600"/>
                  </a:lnTo>
                  <a:lnTo>
                    <a:pt x="148889" y="2393"/>
                  </a:lnTo>
                  <a:lnTo>
                    <a:pt x="141844" y="2299"/>
                  </a:lnTo>
                  <a:lnTo>
                    <a:pt x="138322" y="2412"/>
                  </a:lnTo>
                  <a:lnTo>
                    <a:pt x="137682" y="2619"/>
                  </a:lnTo>
                  <a:lnTo>
                    <a:pt x="126795" y="5050"/>
                  </a:lnTo>
                  <a:lnTo>
                    <a:pt x="114628" y="5465"/>
                  </a:lnTo>
                  <a:lnTo>
                    <a:pt x="111426" y="5276"/>
                  </a:lnTo>
                  <a:lnTo>
                    <a:pt x="107264" y="5125"/>
                  </a:lnTo>
                  <a:lnTo>
                    <a:pt x="102781" y="5069"/>
                  </a:lnTo>
                  <a:lnTo>
                    <a:pt x="102781" y="4240"/>
                  </a:lnTo>
                  <a:lnTo>
                    <a:pt x="135441" y="2318"/>
                  </a:lnTo>
                  <a:lnTo>
                    <a:pt x="135441" y="2091"/>
                  </a:lnTo>
                  <a:lnTo>
                    <a:pt x="130318" y="1790"/>
                  </a:lnTo>
                  <a:lnTo>
                    <a:pt x="126475" y="1790"/>
                  </a:lnTo>
                  <a:lnTo>
                    <a:pt x="102461" y="3052"/>
                  </a:lnTo>
                  <a:lnTo>
                    <a:pt x="102461" y="2431"/>
                  </a:lnTo>
                  <a:lnTo>
                    <a:pt x="122313" y="1262"/>
                  </a:lnTo>
                  <a:lnTo>
                    <a:pt x="122313" y="1036"/>
                  </a:lnTo>
                  <a:lnTo>
                    <a:pt x="117190" y="734"/>
                  </a:lnTo>
                  <a:lnTo>
                    <a:pt x="113347" y="734"/>
                  </a:lnTo>
                  <a:lnTo>
                    <a:pt x="102461" y="1356"/>
                  </a:lnTo>
                  <a:lnTo>
                    <a:pt x="102461" y="169"/>
                  </a:lnTo>
                  <a:lnTo>
                    <a:pt x="99579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3537670" y="3443964"/>
              <a:ext cx="192405" cy="13335"/>
            </a:xfrm>
            <a:custGeom>
              <a:avLst/>
              <a:gdLst/>
              <a:ahLst/>
              <a:cxnLst/>
              <a:rect l="l" t="t" r="r" b="b"/>
              <a:pathLst>
                <a:path w="192404" h="13335">
                  <a:moveTo>
                    <a:pt x="187952" y="9102"/>
                  </a:moveTo>
                  <a:lnTo>
                    <a:pt x="173544" y="8612"/>
                  </a:lnTo>
                  <a:lnTo>
                    <a:pt x="184750" y="8442"/>
                  </a:lnTo>
                  <a:lnTo>
                    <a:pt x="188272" y="8386"/>
                  </a:lnTo>
                  <a:lnTo>
                    <a:pt x="190194" y="8178"/>
                  </a:lnTo>
                  <a:lnTo>
                    <a:pt x="189233" y="7990"/>
                  </a:lnTo>
                  <a:lnTo>
                    <a:pt x="188272" y="7802"/>
                  </a:lnTo>
                  <a:lnTo>
                    <a:pt x="184750" y="7670"/>
                  </a:lnTo>
                  <a:lnTo>
                    <a:pt x="181548" y="7726"/>
                  </a:lnTo>
                  <a:lnTo>
                    <a:pt x="157854" y="8103"/>
                  </a:lnTo>
                  <a:lnTo>
                    <a:pt x="148569" y="7783"/>
                  </a:lnTo>
                  <a:lnTo>
                    <a:pt x="177386" y="7330"/>
                  </a:lnTo>
                  <a:lnTo>
                    <a:pt x="180908" y="7274"/>
                  </a:lnTo>
                  <a:lnTo>
                    <a:pt x="182829" y="7067"/>
                  </a:lnTo>
                  <a:lnTo>
                    <a:pt x="181869" y="6878"/>
                  </a:lnTo>
                  <a:lnTo>
                    <a:pt x="180908" y="6690"/>
                  </a:lnTo>
                  <a:lnTo>
                    <a:pt x="177386" y="6558"/>
                  </a:lnTo>
                  <a:lnTo>
                    <a:pt x="174184" y="6614"/>
                  </a:lnTo>
                  <a:lnTo>
                    <a:pt x="132879" y="7255"/>
                  </a:lnTo>
                  <a:lnTo>
                    <a:pt x="120712" y="6840"/>
                  </a:lnTo>
                  <a:lnTo>
                    <a:pt x="121352" y="6708"/>
                  </a:lnTo>
                  <a:lnTo>
                    <a:pt x="121672" y="6576"/>
                  </a:lnTo>
                  <a:lnTo>
                    <a:pt x="121672" y="6445"/>
                  </a:lnTo>
                  <a:lnTo>
                    <a:pt x="121672" y="6313"/>
                  </a:lnTo>
                  <a:lnTo>
                    <a:pt x="121352" y="6162"/>
                  </a:lnTo>
                  <a:lnTo>
                    <a:pt x="120712" y="6049"/>
                  </a:lnTo>
                  <a:lnTo>
                    <a:pt x="132879" y="5634"/>
                  </a:lnTo>
                  <a:lnTo>
                    <a:pt x="174184" y="6275"/>
                  </a:lnTo>
                  <a:lnTo>
                    <a:pt x="174824" y="6275"/>
                  </a:lnTo>
                  <a:lnTo>
                    <a:pt x="175144" y="6294"/>
                  </a:lnTo>
                  <a:lnTo>
                    <a:pt x="175785" y="6294"/>
                  </a:lnTo>
                  <a:lnTo>
                    <a:pt x="178667" y="6294"/>
                  </a:lnTo>
                  <a:lnTo>
                    <a:pt x="181228" y="6181"/>
                  </a:lnTo>
                  <a:lnTo>
                    <a:pt x="181868" y="6011"/>
                  </a:lnTo>
                  <a:lnTo>
                    <a:pt x="182829" y="5804"/>
                  </a:lnTo>
                  <a:lnTo>
                    <a:pt x="180908" y="5597"/>
                  </a:lnTo>
                  <a:lnTo>
                    <a:pt x="177386" y="5559"/>
                  </a:lnTo>
                  <a:lnTo>
                    <a:pt x="148569" y="5107"/>
                  </a:lnTo>
                  <a:lnTo>
                    <a:pt x="157854" y="4786"/>
                  </a:lnTo>
                  <a:lnTo>
                    <a:pt x="181548" y="5163"/>
                  </a:lnTo>
                  <a:lnTo>
                    <a:pt x="182189" y="5163"/>
                  </a:lnTo>
                  <a:lnTo>
                    <a:pt x="182509" y="5182"/>
                  </a:lnTo>
                  <a:lnTo>
                    <a:pt x="183149" y="5182"/>
                  </a:lnTo>
                  <a:lnTo>
                    <a:pt x="186031" y="5182"/>
                  </a:lnTo>
                  <a:lnTo>
                    <a:pt x="188592" y="5069"/>
                  </a:lnTo>
                  <a:lnTo>
                    <a:pt x="189233" y="4899"/>
                  </a:lnTo>
                  <a:lnTo>
                    <a:pt x="190193" y="4692"/>
                  </a:lnTo>
                  <a:lnTo>
                    <a:pt x="188272" y="4485"/>
                  </a:lnTo>
                  <a:lnTo>
                    <a:pt x="184750" y="4447"/>
                  </a:lnTo>
                  <a:lnTo>
                    <a:pt x="173543" y="4277"/>
                  </a:lnTo>
                  <a:lnTo>
                    <a:pt x="187952" y="3787"/>
                  </a:lnTo>
                  <a:lnTo>
                    <a:pt x="191154" y="3674"/>
                  </a:lnTo>
                  <a:lnTo>
                    <a:pt x="192115" y="3448"/>
                  </a:lnTo>
                  <a:lnTo>
                    <a:pt x="190193" y="3279"/>
                  </a:lnTo>
                  <a:lnTo>
                    <a:pt x="188272" y="3090"/>
                  </a:lnTo>
                  <a:lnTo>
                    <a:pt x="184430" y="3034"/>
                  </a:lnTo>
                  <a:lnTo>
                    <a:pt x="181548" y="3147"/>
                  </a:lnTo>
                  <a:lnTo>
                    <a:pt x="167140" y="3637"/>
                  </a:lnTo>
                  <a:lnTo>
                    <a:pt x="170021" y="2977"/>
                  </a:lnTo>
                  <a:lnTo>
                    <a:pt x="170982" y="2770"/>
                  </a:lnTo>
                  <a:lnTo>
                    <a:pt x="169061" y="2563"/>
                  </a:lnTo>
                  <a:lnTo>
                    <a:pt x="165539" y="2525"/>
                  </a:lnTo>
                  <a:lnTo>
                    <a:pt x="162017" y="2468"/>
                  </a:lnTo>
                  <a:lnTo>
                    <a:pt x="158494" y="2581"/>
                  </a:lnTo>
                  <a:lnTo>
                    <a:pt x="157854" y="2789"/>
                  </a:lnTo>
                  <a:lnTo>
                    <a:pt x="151450" y="4183"/>
                  </a:lnTo>
                  <a:lnTo>
                    <a:pt x="142165" y="4504"/>
                  </a:lnTo>
                  <a:lnTo>
                    <a:pt x="149849" y="2807"/>
                  </a:lnTo>
                  <a:lnTo>
                    <a:pt x="150810" y="2600"/>
                  </a:lnTo>
                  <a:lnTo>
                    <a:pt x="148889" y="2393"/>
                  </a:lnTo>
                  <a:lnTo>
                    <a:pt x="145367" y="2355"/>
                  </a:lnTo>
                  <a:lnTo>
                    <a:pt x="141844" y="2299"/>
                  </a:lnTo>
                  <a:lnTo>
                    <a:pt x="138322" y="2412"/>
                  </a:lnTo>
                  <a:lnTo>
                    <a:pt x="137682" y="2619"/>
                  </a:lnTo>
                  <a:lnTo>
                    <a:pt x="126795" y="5050"/>
                  </a:lnTo>
                  <a:lnTo>
                    <a:pt x="114628" y="5465"/>
                  </a:lnTo>
                  <a:lnTo>
                    <a:pt x="111426" y="5276"/>
                  </a:lnTo>
                  <a:lnTo>
                    <a:pt x="107264" y="5125"/>
                  </a:lnTo>
                  <a:lnTo>
                    <a:pt x="102781" y="5069"/>
                  </a:lnTo>
                  <a:lnTo>
                    <a:pt x="102781" y="4240"/>
                  </a:lnTo>
                  <a:lnTo>
                    <a:pt x="132879" y="2468"/>
                  </a:lnTo>
                  <a:lnTo>
                    <a:pt x="135441" y="2318"/>
                  </a:lnTo>
                  <a:lnTo>
                    <a:pt x="135441" y="2091"/>
                  </a:lnTo>
                  <a:lnTo>
                    <a:pt x="132879" y="1941"/>
                  </a:lnTo>
                  <a:lnTo>
                    <a:pt x="130318" y="1790"/>
                  </a:lnTo>
                  <a:lnTo>
                    <a:pt x="126475" y="1790"/>
                  </a:lnTo>
                  <a:lnTo>
                    <a:pt x="123914" y="1941"/>
                  </a:lnTo>
                  <a:lnTo>
                    <a:pt x="102461" y="3052"/>
                  </a:lnTo>
                  <a:lnTo>
                    <a:pt x="102461" y="2431"/>
                  </a:lnTo>
                  <a:lnTo>
                    <a:pt x="119751" y="1413"/>
                  </a:lnTo>
                  <a:lnTo>
                    <a:pt x="122313" y="1262"/>
                  </a:lnTo>
                  <a:lnTo>
                    <a:pt x="122313" y="1036"/>
                  </a:lnTo>
                  <a:lnTo>
                    <a:pt x="119751" y="885"/>
                  </a:lnTo>
                  <a:lnTo>
                    <a:pt x="117190" y="734"/>
                  </a:lnTo>
                  <a:lnTo>
                    <a:pt x="113347" y="734"/>
                  </a:lnTo>
                  <a:lnTo>
                    <a:pt x="110786" y="885"/>
                  </a:lnTo>
                  <a:lnTo>
                    <a:pt x="102461" y="1356"/>
                  </a:lnTo>
                  <a:lnTo>
                    <a:pt x="102461" y="376"/>
                  </a:lnTo>
                  <a:lnTo>
                    <a:pt x="102461" y="169"/>
                  </a:lnTo>
                  <a:lnTo>
                    <a:pt x="99579" y="0"/>
                  </a:lnTo>
                  <a:lnTo>
                    <a:pt x="96057" y="0"/>
                  </a:lnTo>
                  <a:lnTo>
                    <a:pt x="92535" y="0"/>
                  </a:lnTo>
                  <a:lnTo>
                    <a:pt x="89653" y="169"/>
                  </a:lnTo>
                  <a:lnTo>
                    <a:pt x="89653" y="376"/>
                  </a:lnTo>
                  <a:lnTo>
                    <a:pt x="89653" y="1356"/>
                  </a:lnTo>
                  <a:lnTo>
                    <a:pt x="81328" y="866"/>
                  </a:lnTo>
                  <a:lnTo>
                    <a:pt x="78767" y="716"/>
                  </a:lnTo>
                  <a:lnTo>
                    <a:pt x="74924" y="716"/>
                  </a:lnTo>
                  <a:lnTo>
                    <a:pt x="72363" y="866"/>
                  </a:lnTo>
                  <a:lnTo>
                    <a:pt x="69801" y="1017"/>
                  </a:lnTo>
                  <a:lnTo>
                    <a:pt x="69801" y="1243"/>
                  </a:lnTo>
                  <a:lnTo>
                    <a:pt x="72363" y="1394"/>
                  </a:lnTo>
                  <a:lnTo>
                    <a:pt x="89653" y="2412"/>
                  </a:lnTo>
                  <a:lnTo>
                    <a:pt x="89653" y="3034"/>
                  </a:lnTo>
                  <a:lnTo>
                    <a:pt x="68521" y="1790"/>
                  </a:lnTo>
                  <a:lnTo>
                    <a:pt x="65959" y="1639"/>
                  </a:lnTo>
                  <a:lnTo>
                    <a:pt x="62117" y="1639"/>
                  </a:lnTo>
                  <a:lnTo>
                    <a:pt x="59555" y="1790"/>
                  </a:lnTo>
                  <a:lnTo>
                    <a:pt x="56994" y="1941"/>
                  </a:lnTo>
                  <a:lnTo>
                    <a:pt x="56994" y="2167"/>
                  </a:lnTo>
                  <a:lnTo>
                    <a:pt x="59555" y="2317"/>
                  </a:lnTo>
                  <a:lnTo>
                    <a:pt x="89653" y="4089"/>
                  </a:lnTo>
                  <a:lnTo>
                    <a:pt x="89653" y="4918"/>
                  </a:lnTo>
                  <a:lnTo>
                    <a:pt x="85171" y="4993"/>
                  </a:lnTo>
                  <a:lnTo>
                    <a:pt x="81008" y="5125"/>
                  </a:lnTo>
                  <a:lnTo>
                    <a:pt x="77806" y="5314"/>
                  </a:lnTo>
                  <a:lnTo>
                    <a:pt x="65639" y="4899"/>
                  </a:lnTo>
                  <a:lnTo>
                    <a:pt x="54432" y="2506"/>
                  </a:lnTo>
                  <a:lnTo>
                    <a:pt x="53472" y="2299"/>
                  </a:lnTo>
                  <a:lnTo>
                    <a:pt x="49949" y="2185"/>
                  </a:lnTo>
                  <a:lnTo>
                    <a:pt x="46747" y="2242"/>
                  </a:lnTo>
                  <a:lnTo>
                    <a:pt x="43225" y="2299"/>
                  </a:lnTo>
                  <a:lnTo>
                    <a:pt x="41304" y="2506"/>
                  </a:lnTo>
                  <a:lnTo>
                    <a:pt x="42265" y="2694"/>
                  </a:lnTo>
                  <a:lnTo>
                    <a:pt x="49949" y="4390"/>
                  </a:lnTo>
                  <a:lnTo>
                    <a:pt x="40664" y="4070"/>
                  </a:lnTo>
                  <a:lnTo>
                    <a:pt x="34260" y="2675"/>
                  </a:lnTo>
                  <a:lnTo>
                    <a:pt x="33299" y="2468"/>
                  </a:lnTo>
                  <a:lnTo>
                    <a:pt x="29777" y="2355"/>
                  </a:lnTo>
                  <a:lnTo>
                    <a:pt x="26575" y="2412"/>
                  </a:lnTo>
                  <a:lnTo>
                    <a:pt x="23053" y="2468"/>
                  </a:lnTo>
                  <a:lnTo>
                    <a:pt x="21132" y="2675"/>
                  </a:lnTo>
                  <a:lnTo>
                    <a:pt x="22093" y="2864"/>
                  </a:lnTo>
                  <a:lnTo>
                    <a:pt x="24974" y="3523"/>
                  </a:lnTo>
                  <a:lnTo>
                    <a:pt x="10566" y="3033"/>
                  </a:lnTo>
                  <a:lnTo>
                    <a:pt x="7364" y="2920"/>
                  </a:lnTo>
                  <a:lnTo>
                    <a:pt x="3522" y="2996"/>
                  </a:lnTo>
                  <a:lnTo>
                    <a:pt x="1921" y="3165"/>
                  </a:lnTo>
                  <a:lnTo>
                    <a:pt x="0" y="3354"/>
                  </a:lnTo>
                  <a:lnTo>
                    <a:pt x="1280" y="3580"/>
                  </a:lnTo>
                  <a:lnTo>
                    <a:pt x="4162" y="3674"/>
                  </a:lnTo>
                  <a:lnTo>
                    <a:pt x="18571" y="4164"/>
                  </a:lnTo>
                  <a:lnTo>
                    <a:pt x="7364" y="4334"/>
                  </a:lnTo>
                  <a:lnTo>
                    <a:pt x="3842" y="4390"/>
                  </a:lnTo>
                  <a:lnTo>
                    <a:pt x="1921" y="4598"/>
                  </a:lnTo>
                  <a:lnTo>
                    <a:pt x="2881" y="4786"/>
                  </a:lnTo>
                  <a:lnTo>
                    <a:pt x="3522" y="4956"/>
                  </a:lnTo>
                  <a:lnTo>
                    <a:pt x="6083" y="5069"/>
                  </a:lnTo>
                  <a:lnTo>
                    <a:pt x="8965" y="5069"/>
                  </a:lnTo>
                  <a:lnTo>
                    <a:pt x="9605" y="5069"/>
                  </a:lnTo>
                  <a:lnTo>
                    <a:pt x="9925" y="5069"/>
                  </a:lnTo>
                  <a:lnTo>
                    <a:pt x="10566" y="5050"/>
                  </a:lnTo>
                  <a:lnTo>
                    <a:pt x="34260" y="4673"/>
                  </a:lnTo>
                  <a:lnTo>
                    <a:pt x="43546" y="4993"/>
                  </a:lnTo>
                  <a:lnTo>
                    <a:pt x="14728" y="5446"/>
                  </a:lnTo>
                  <a:lnTo>
                    <a:pt x="11206" y="5502"/>
                  </a:lnTo>
                  <a:lnTo>
                    <a:pt x="9285" y="5709"/>
                  </a:lnTo>
                  <a:lnTo>
                    <a:pt x="10246" y="5898"/>
                  </a:lnTo>
                  <a:lnTo>
                    <a:pt x="10886" y="6068"/>
                  </a:lnTo>
                  <a:lnTo>
                    <a:pt x="13448" y="6181"/>
                  </a:lnTo>
                  <a:lnTo>
                    <a:pt x="16329" y="6181"/>
                  </a:lnTo>
                  <a:lnTo>
                    <a:pt x="16970" y="6181"/>
                  </a:lnTo>
                  <a:lnTo>
                    <a:pt x="17290" y="6181"/>
                  </a:lnTo>
                  <a:lnTo>
                    <a:pt x="17930" y="6162"/>
                  </a:lnTo>
                  <a:lnTo>
                    <a:pt x="59235" y="5521"/>
                  </a:lnTo>
                  <a:lnTo>
                    <a:pt x="71402" y="5936"/>
                  </a:lnTo>
                  <a:lnTo>
                    <a:pt x="70762" y="6124"/>
                  </a:lnTo>
                  <a:lnTo>
                    <a:pt x="70442" y="6275"/>
                  </a:lnTo>
                  <a:lnTo>
                    <a:pt x="70442" y="6407"/>
                  </a:lnTo>
                  <a:lnTo>
                    <a:pt x="70442" y="6539"/>
                  </a:lnTo>
                  <a:lnTo>
                    <a:pt x="70762" y="6690"/>
                  </a:lnTo>
                  <a:lnTo>
                    <a:pt x="71402" y="6803"/>
                  </a:lnTo>
                  <a:lnTo>
                    <a:pt x="59235" y="7217"/>
                  </a:lnTo>
                  <a:lnTo>
                    <a:pt x="17930" y="6576"/>
                  </a:lnTo>
                  <a:lnTo>
                    <a:pt x="14408" y="6520"/>
                  </a:lnTo>
                  <a:lnTo>
                    <a:pt x="10886" y="6633"/>
                  </a:lnTo>
                  <a:lnTo>
                    <a:pt x="10246" y="6840"/>
                  </a:lnTo>
                  <a:lnTo>
                    <a:pt x="9605" y="7048"/>
                  </a:lnTo>
                  <a:lnTo>
                    <a:pt x="11206" y="7255"/>
                  </a:lnTo>
                  <a:lnTo>
                    <a:pt x="14728" y="7292"/>
                  </a:lnTo>
                  <a:lnTo>
                    <a:pt x="43546" y="7745"/>
                  </a:lnTo>
                  <a:lnTo>
                    <a:pt x="34260" y="8065"/>
                  </a:lnTo>
                  <a:lnTo>
                    <a:pt x="10566" y="7688"/>
                  </a:lnTo>
                  <a:lnTo>
                    <a:pt x="7044" y="7632"/>
                  </a:lnTo>
                  <a:lnTo>
                    <a:pt x="3522" y="7745"/>
                  </a:lnTo>
                  <a:lnTo>
                    <a:pt x="2881" y="7952"/>
                  </a:lnTo>
                  <a:lnTo>
                    <a:pt x="2241" y="8159"/>
                  </a:lnTo>
                  <a:lnTo>
                    <a:pt x="3842" y="8367"/>
                  </a:lnTo>
                  <a:lnTo>
                    <a:pt x="7364" y="8404"/>
                  </a:lnTo>
                  <a:lnTo>
                    <a:pt x="18571" y="8574"/>
                  </a:lnTo>
                  <a:lnTo>
                    <a:pt x="4162" y="9064"/>
                  </a:lnTo>
                  <a:lnTo>
                    <a:pt x="960" y="9177"/>
                  </a:lnTo>
                  <a:lnTo>
                    <a:pt x="0" y="9403"/>
                  </a:lnTo>
                  <a:lnTo>
                    <a:pt x="1921" y="9573"/>
                  </a:lnTo>
                  <a:lnTo>
                    <a:pt x="3202" y="9686"/>
                  </a:lnTo>
                  <a:lnTo>
                    <a:pt x="5123" y="9761"/>
                  </a:lnTo>
                  <a:lnTo>
                    <a:pt x="7364" y="9761"/>
                  </a:lnTo>
                  <a:lnTo>
                    <a:pt x="8325" y="9761"/>
                  </a:lnTo>
                  <a:lnTo>
                    <a:pt x="9605" y="9742"/>
                  </a:lnTo>
                  <a:lnTo>
                    <a:pt x="10566" y="9705"/>
                  </a:lnTo>
                  <a:lnTo>
                    <a:pt x="24975" y="9215"/>
                  </a:lnTo>
                  <a:lnTo>
                    <a:pt x="22093" y="9874"/>
                  </a:lnTo>
                  <a:lnTo>
                    <a:pt x="21132" y="10082"/>
                  </a:lnTo>
                  <a:lnTo>
                    <a:pt x="23053" y="10289"/>
                  </a:lnTo>
                  <a:lnTo>
                    <a:pt x="26576" y="10327"/>
                  </a:lnTo>
                  <a:lnTo>
                    <a:pt x="27216" y="10327"/>
                  </a:lnTo>
                  <a:lnTo>
                    <a:pt x="27536" y="10345"/>
                  </a:lnTo>
                  <a:lnTo>
                    <a:pt x="28177" y="10345"/>
                  </a:lnTo>
                  <a:lnTo>
                    <a:pt x="31058" y="10345"/>
                  </a:lnTo>
                  <a:lnTo>
                    <a:pt x="33620" y="10232"/>
                  </a:lnTo>
                  <a:lnTo>
                    <a:pt x="34260" y="10063"/>
                  </a:lnTo>
                  <a:lnTo>
                    <a:pt x="40664" y="8668"/>
                  </a:lnTo>
                  <a:lnTo>
                    <a:pt x="49950" y="8348"/>
                  </a:lnTo>
                  <a:lnTo>
                    <a:pt x="42265" y="10044"/>
                  </a:lnTo>
                  <a:lnTo>
                    <a:pt x="41304" y="10251"/>
                  </a:lnTo>
                  <a:lnTo>
                    <a:pt x="43226" y="10459"/>
                  </a:lnTo>
                  <a:lnTo>
                    <a:pt x="46748" y="10496"/>
                  </a:lnTo>
                  <a:lnTo>
                    <a:pt x="47388" y="10496"/>
                  </a:lnTo>
                  <a:lnTo>
                    <a:pt x="47708" y="10515"/>
                  </a:lnTo>
                  <a:lnTo>
                    <a:pt x="48349" y="10515"/>
                  </a:lnTo>
                  <a:lnTo>
                    <a:pt x="51230" y="10515"/>
                  </a:lnTo>
                  <a:lnTo>
                    <a:pt x="53792" y="10402"/>
                  </a:lnTo>
                  <a:lnTo>
                    <a:pt x="54432" y="10232"/>
                  </a:lnTo>
                  <a:lnTo>
                    <a:pt x="65319" y="7801"/>
                  </a:lnTo>
                  <a:lnTo>
                    <a:pt x="77486" y="7387"/>
                  </a:lnTo>
                  <a:lnTo>
                    <a:pt x="80688" y="7575"/>
                  </a:lnTo>
                  <a:lnTo>
                    <a:pt x="84850" y="7726"/>
                  </a:lnTo>
                  <a:lnTo>
                    <a:pt x="89333" y="7783"/>
                  </a:lnTo>
                  <a:lnTo>
                    <a:pt x="89333" y="8612"/>
                  </a:lnTo>
                  <a:lnTo>
                    <a:pt x="59235" y="10383"/>
                  </a:lnTo>
                  <a:lnTo>
                    <a:pt x="56674" y="10534"/>
                  </a:lnTo>
                  <a:lnTo>
                    <a:pt x="56674" y="10760"/>
                  </a:lnTo>
                  <a:lnTo>
                    <a:pt x="59235" y="10911"/>
                  </a:lnTo>
                  <a:lnTo>
                    <a:pt x="61797" y="11062"/>
                  </a:lnTo>
                  <a:lnTo>
                    <a:pt x="65639" y="11062"/>
                  </a:lnTo>
                  <a:lnTo>
                    <a:pt x="68200" y="10911"/>
                  </a:lnTo>
                  <a:lnTo>
                    <a:pt x="89333" y="9667"/>
                  </a:lnTo>
                  <a:lnTo>
                    <a:pt x="89333" y="10289"/>
                  </a:lnTo>
                  <a:lnTo>
                    <a:pt x="72043" y="11307"/>
                  </a:lnTo>
                  <a:lnTo>
                    <a:pt x="69481" y="11457"/>
                  </a:lnTo>
                  <a:lnTo>
                    <a:pt x="69481" y="11683"/>
                  </a:lnTo>
                  <a:lnTo>
                    <a:pt x="72043" y="11834"/>
                  </a:lnTo>
                  <a:lnTo>
                    <a:pt x="74604" y="11985"/>
                  </a:lnTo>
                  <a:lnTo>
                    <a:pt x="78447" y="11985"/>
                  </a:lnTo>
                  <a:lnTo>
                    <a:pt x="81008" y="11834"/>
                  </a:lnTo>
                  <a:lnTo>
                    <a:pt x="89333" y="11344"/>
                  </a:lnTo>
                  <a:lnTo>
                    <a:pt x="89333" y="12437"/>
                  </a:lnTo>
                  <a:lnTo>
                    <a:pt x="89333" y="12645"/>
                  </a:lnTo>
                  <a:lnTo>
                    <a:pt x="92215" y="12814"/>
                  </a:lnTo>
                  <a:lnTo>
                    <a:pt x="95737" y="12814"/>
                  </a:lnTo>
                  <a:lnTo>
                    <a:pt x="99259" y="12814"/>
                  </a:lnTo>
                  <a:lnTo>
                    <a:pt x="102141" y="12645"/>
                  </a:lnTo>
                  <a:lnTo>
                    <a:pt x="102141" y="12437"/>
                  </a:lnTo>
                  <a:lnTo>
                    <a:pt x="102141" y="11457"/>
                  </a:lnTo>
                  <a:lnTo>
                    <a:pt x="110466" y="11947"/>
                  </a:lnTo>
                  <a:lnTo>
                    <a:pt x="112067" y="12023"/>
                  </a:lnTo>
                  <a:lnTo>
                    <a:pt x="113668" y="12060"/>
                  </a:lnTo>
                  <a:lnTo>
                    <a:pt x="115269" y="12060"/>
                  </a:lnTo>
                  <a:lnTo>
                    <a:pt x="116870" y="12060"/>
                  </a:lnTo>
                  <a:lnTo>
                    <a:pt x="118471" y="12023"/>
                  </a:lnTo>
                  <a:lnTo>
                    <a:pt x="119751" y="11947"/>
                  </a:lnTo>
                  <a:lnTo>
                    <a:pt x="122313" y="11797"/>
                  </a:lnTo>
                  <a:lnTo>
                    <a:pt x="122313" y="11570"/>
                  </a:lnTo>
                  <a:lnTo>
                    <a:pt x="119751" y="11420"/>
                  </a:lnTo>
                  <a:lnTo>
                    <a:pt x="102461" y="10402"/>
                  </a:lnTo>
                  <a:lnTo>
                    <a:pt x="102461" y="9780"/>
                  </a:lnTo>
                  <a:lnTo>
                    <a:pt x="129677" y="11118"/>
                  </a:lnTo>
                  <a:lnTo>
                    <a:pt x="131278" y="11081"/>
                  </a:lnTo>
                  <a:lnTo>
                    <a:pt x="132559" y="11005"/>
                  </a:lnTo>
                  <a:lnTo>
                    <a:pt x="135121" y="10854"/>
                  </a:lnTo>
                  <a:lnTo>
                    <a:pt x="135121" y="10628"/>
                  </a:lnTo>
                  <a:lnTo>
                    <a:pt x="132559" y="10477"/>
                  </a:lnTo>
                  <a:lnTo>
                    <a:pt x="102461" y="8706"/>
                  </a:lnTo>
                  <a:lnTo>
                    <a:pt x="102461" y="7877"/>
                  </a:lnTo>
                  <a:lnTo>
                    <a:pt x="106944" y="7801"/>
                  </a:lnTo>
                  <a:lnTo>
                    <a:pt x="111106" y="7670"/>
                  </a:lnTo>
                  <a:lnTo>
                    <a:pt x="114308" y="7481"/>
                  </a:lnTo>
                  <a:lnTo>
                    <a:pt x="126475" y="7896"/>
                  </a:lnTo>
                  <a:lnTo>
                    <a:pt x="137682" y="10308"/>
                  </a:lnTo>
                  <a:lnTo>
                    <a:pt x="138322" y="10477"/>
                  </a:lnTo>
                  <a:lnTo>
                    <a:pt x="140884" y="10591"/>
                  </a:lnTo>
                  <a:lnTo>
                    <a:pt x="143766" y="10591"/>
                  </a:lnTo>
                  <a:lnTo>
                    <a:pt x="144406" y="10591"/>
                  </a:lnTo>
                  <a:lnTo>
                    <a:pt x="144726" y="10591"/>
                  </a:lnTo>
                  <a:lnTo>
                    <a:pt x="145367" y="10572"/>
                  </a:lnTo>
                  <a:lnTo>
                    <a:pt x="148889" y="10515"/>
                  </a:lnTo>
                  <a:lnTo>
                    <a:pt x="150810" y="10308"/>
                  </a:lnTo>
                  <a:lnTo>
                    <a:pt x="149849" y="10119"/>
                  </a:lnTo>
                  <a:lnTo>
                    <a:pt x="142165" y="8423"/>
                  </a:lnTo>
                  <a:lnTo>
                    <a:pt x="151450" y="8744"/>
                  </a:lnTo>
                  <a:lnTo>
                    <a:pt x="157854" y="10138"/>
                  </a:lnTo>
                  <a:lnTo>
                    <a:pt x="158495" y="10308"/>
                  </a:lnTo>
                  <a:lnTo>
                    <a:pt x="161056" y="10421"/>
                  </a:lnTo>
                  <a:lnTo>
                    <a:pt x="163938" y="10421"/>
                  </a:lnTo>
                  <a:lnTo>
                    <a:pt x="164578" y="10421"/>
                  </a:lnTo>
                  <a:lnTo>
                    <a:pt x="164898" y="10421"/>
                  </a:lnTo>
                  <a:lnTo>
                    <a:pt x="165539" y="10402"/>
                  </a:lnTo>
                  <a:lnTo>
                    <a:pt x="169061" y="10346"/>
                  </a:lnTo>
                  <a:lnTo>
                    <a:pt x="170982" y="10138"/>
                  </a:lnTo>
                  <a:lnTo>
                    <a:pt x="170021" y="9950"/>
                  </a:lnTo>
                  <a:lnTo>
                    <a:pt x="167140" y="9290"/>
                  </a:lnTo>
                  <a:lnTo>
                    <a:pt x="181548" y="9780"/>
                  </a:lnTo>
                  <a:lnTo>
                    <a:pt x="182509" y="9818"/>
                  </a:lnTo>
                  <a:lnTo>
                    <a:pt x="183790" y="9837"/>
                  </a:lnTo>
                  <a:lnTo>
                    <a:pt x="184750" y="9837"/>
                  </a:lnTo>
                  <a:lnTo>
                    <a:pt x="186992" y="9837"/>
                  </a:lnTo>
                  <a:lnTo>
                    <a:pt x="189233" y="9761"/>
                  </a:lnTo>
                  <a:lnTo>
                    <a:pt x="190194" y="9648"/>
                  </a:lnTo>
                  <a:lnTo>
                    <a:pt x="192115" y="9422"/>
                  </a:lnTo>
                  <a:lnTo>
                    <a:pt x="191154" y="9196"/>
                  </a:lnTo>
                  <a:lnTo>
                    <a:pt x="187952" y="9102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3477768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0" y="18287"/>
                  </a:moveTo>
                  <a:lnTo>
                    <a:pt x="310896" y="18287"/>
                  </a:lnTo>
                  <a:lnTo>
                    <a:pt x="310896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4568802" y="3446979"/>
              <a:ext cx="99695" cy="4445"/>
            </a:xfrm>
            <a:custGeom>
              <a:avLst/>
              <a:gdLst/>
              <a:ahLst/>
              <a:cxnLst/>
              <a:rect l="l" t="t" r="r" b="b"/>
              <a:pathLst>
                <a:path w="99695" h="4445">
                  <a:moveTo>
                    <a:pt x="99259" y="0"/>
                  </a:moveTo>
                  <a:lnTo>
                    <a:pt x="0" y="0"/>
                  </a:lnTo>
                  <a:lnTo>
                    <a:pt x="0" y="3957"/>
                  </a:lnTo>
                  <a:lnTo>
                    <a:pt x="99259" y="3957"/>
                  </a:lnTo>
                  <a:lnTo>
                    <a:pt x="99259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4568802" y="3446979"/>
              <a:ext cx="99695" cy="4445"/>
            </a:xfrm>
            <a:custGeom>
              <a:avLst/>
              <a:gdLst/>
              <a:ahLst/>
              <a:cxnLst/>
              <a:rect l="l" t="t" r="r" b="b"/>
              <a:pathLst>
                <a:path w="99695" h="4445">
                  <a:moveTo>
                    <a:pt x="0" y="3957"/>
                  </a:moveTo>
                  <a:lnTo>
                    <a:pt x="99259" y="3957"/>
                  </a:lnTo>
                  <a:lnTo>
                    <a:pt x="99259" y="0"/>
                  </a:lnTo>
                  <a:lnTo>
                    <a:pt x="0" y="0"/>
                  </a:lnTo>
                  <a:lnTo>
                    <a:pt x="0" y="3957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4687273" y="3446979"/>
              <a:ext cx="99695" cy="4445"/>
            </a:xfrm>
            <a:custGeom>
              <a:avLst/>
              <a:gdLst/>
              <a:ahLst/>
              <a:cxnLst/>
              <a:rect l="l" t="t" r="r" b="b"/>
              <a:pathLst>
                <a:path w="99695" h="4445">
                  <a:moveTo>
                    <a:pt x="99259" y="0"/>
                  </a:moveTo>
                  <a:lnTo>
                    <a:pt x="0" y="0"/>
                  </a:lnTo>
                  <a:lnTo>
                    <a:pt x="0" y="3957"/>
                  </a:lnTo>
                  <a:lnTo>
                    <a:pt x="99259" y="3957"/>
                  </a:lnTo>
                  <a:lnTo>
                    <a:pt x="99259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 descr=""/>
            <p:cNvSpPr/>
            <p:nvPr/>
          </p:nvSpPr>
          <p:spPr>
            <a:xfrm>
              <a:off x="4687273" y="3446979"/>
              <a:ext cx="99695" cy="4445"/>
            </a:xfrm>
            <a:custGeom>
              <a:avLst/>
              <a:gdLst/>
              <a:ahLst/>
              <a:cxnLst/>
              <a:rect l="l" t="t" r="r" b="b"/>
              <a:pathLst>
                <a:path w="99695" h="4445">
                  <a:moveTo>
                    <a:pt x="0" y="3957"/>
                  </a:moveTo>
                  <a:lnTo>
                    <a:pt x="99259" y="3957"/>
                  </a:lnTo>
                  <a:lnTo>
                    <a:pt x="99259" y="0"/>
                  </a:lnTo>
                  <a:lnTo>
                    <a:pt x="0" y="0"/>
                  </a:lnTo>
                  <a:lnTo>
                    <a:pt x="0" y="3957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4568802" y="3452067"/>
              <a:ext cx="99695" cy="6350"/>
            </a:xfrm>
            <a:custGeom>
              <a:avLst/>
              <a:gdLst/>
              <a:ahLst/>
              <a:cxnLst/>
              <a:rect l="l" t="t" r="r" b="b"/>
              <a:pathLst>
                <a:path w="99695" h="6350">
                  <a:moveTo>
                    <a:pt x="99259" y="0"/>
                  </a:moveTo>
                  <a:lnTo>
                    <a:pt x="0" y="0"/>
                  </a:lnTo>
                  <a:lnTo>
                    <a:pt x="0" y="5842"/>
                  </a:lnTo>
                  <a:lnTo>
                    <a:pt x="99259" y="5842"/>
                  </a:lnTo>
                  <a:lnTo>
                    <a:pt x="99259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4568802" y="3452067"/>
              <a:ext cx="99695" cy="6350"/>
            </a:xfrm>
            <a:custGeom>
              <a:avLst/>
              <a:gdLst/>
              <a:ahLst/>
              <a:cxnLst/>
              <a:rect l="l" t="t" r="r" b="b"/>
              <a:pathLst>
                <a:path w="99695" h="6350">
                  <a:moveTo>
                    <a:pt x="0" y="5842"/>
                  </a:moveTo>
                  <a:lnTo>
                    <a:pt x="99259" y="5842"/>
                  </a:lnTo>
                  <a:lnTo>
                    <a:pt x="99259" y="0"/>
                  </a:lnTo>
                  <a:lnTo>
                    <a:pt x="0" y="0"/>
                  </a:lnTo>
                  <a:lnTo>
                    <a:pt x="0" y="5842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4687273" y="3452067"/>
              <a:ext cx="99695" cy="6350"/>
            </a:xfrm>
            <a:custGeom>
              <a:avLst/>
              <a:gdLst/>
              <a:ahLst/>
              <a:cxnLst/>
              <a:rect l="l" t="t" r="r" b="b"/>
              <a:pathLst>
                <a:path w="99695" h="6350">
                  <a:moveTo>
                    <a:pt x="99259" y="0"/>
                  </a:moveTo>
                  <a:lnTo>
                    <a:pt x="0" y="0"/>
                  </a:lnTo>
                  <a:lnTo>
                    <a:pt x="0" y="5842"/>
                  </a:lnTo>
                  <a:lnTo>
                    <a:pt x="99259" y="5842"/>
                  </a:lnTo>
                  <a:lnTo>
                    <a:pt x="99259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4687273" y="3452067"/>
              <a:ext cx="99695" cy="6350"/>
            </a:xfrm>
            <a:custGeom>
              <a:avLst/>
              <a:gdLst/>
              <a:ahLst/>
              <a:cxnLst/>
              <a:rect l="l" t="t" r="r" b="b"/>
              <a:pathLst>
                <a:path w="99695" h="6350">
                  <a:moveTo>
                    <a:pt x="0" y="5842"/>
                  </a:moveTo>
                  <a:lnTo>
                    <a:pt x="99259" y="5842"/>
                  </a:lnTo>
                  <a:lnTo>
                    <a:pt x="99259" y="0"/>
                  </a:lnTo>
                  <a:lnTo>
                    <a:pt x="0" y="0"/>
                  </a:lnTo>
                  <a:lnTo>
                    <a:pt x="0" y="5842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4613629" y="3443003"/>
              <a:ext cx="128270" cy="3810"/>
            </a:xfrm>
            <a:custGeom>
              <a:avLst/>
              <a:gdLst/>
              <a:ahLst/>
              <a:cxnLst/>
              <a:rect l="l" t="t" r="r" b="b"/>
              <a:pathLst>
                <a:path w="128270" h="3810">
                  <a:moveTo>
                    <a:pt x="73644" y="0"/>
                  </a:moveTo>
                  <a:lnTo>
                    <a:pt x="54432" y="0"/>
                  </a:lnTo>
                  <a:lnTo>
                    <a:pt x="54432" y="1601"/>
                  </a:lnTo>
                  <a:lnTo>
                    <a:pt x="29457" y="131"/>
                  </a:lnTo>
                  <a:lnTo>
                    <a:pt x="16009" y="942"/>
                  </a:lnTo>
                  <a:lnTo>
                    <a:pt x="35221" y="2072"/>
                  </a:lnTo>
                  <a:lnTo>
                    <a:pt x="0" y="2072"/>
                  </a:lnTo>
                  <a:lnTo>
                    <a:pt x="0" y="3203"/>
                  </a:lnTo>
                  <a:lnTo>
                    <a:pt x="128076" y="3203"/>
                  </a:lnTo>
                  <a:lnTo>
                    <a:pt x="128076" y="2073"/>
                  </a:lnTo>
                  <a:lnTo>
                    <a:pt x="92855" y="2073"/>
                  </a:lnTo>
                  <a:lnTo>
                    <a:pt x="112067" y="942"/>
                  </a:lnTo>
                  <a:lnTo>
                    <a:pt x="98619" y="131"/>
                  </a:lnTo>
                  <a:lnTo>
                    <a:pt x="73644" y="1601"/>
                  </a:lnTo>
                  <a:lnTo>
                    <a:pt x="73644" y="0"/>
                  </a:lnTo>
                  <a:close/>
                </a:path>
              </a:pathLst>
            </a:custGeom>
            <a:solidFill>
              <a:srgbClr val="045C6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4613629" y="3443003"/>
              <a:ext cx="128270" cy="3810"/>
            </a:xfrm>
            <a:custGeom>
              <a:avLst/>
              <a:gdLst/>
              <a:ahLst/>
              <a:cxnLst/>
              <a:rect l="l" t="t" r="r" b="b"/>
              <a:pathLst>
                <a:path w="128270" h="3810">
                  <a:moveTo>
                    <a:pt x="128076" y="2073"/>
                  </a:moveTo>
                  <a:lnTo>
                    <a:pt x="92855" y="2073"/>
                  </a:lnTo>
                  <a:lnTo>
                    <a:pt x="112067" y="942"/>
                  </a:lnTo>
                  <a:lnTo>
                    <a:pt x="98619" y="131"/>
                  </a:lnTo>
                  <a:lnTo>
                    <a:pt x="73644" y="1601"/>
                  </a:lnTo>
                  <a:lnTo>
                    <a:pt x="73644" y="0"/>
                  </a:lnTo>
                  <a:lnTo>
                    <a:pt x="54432" y="0"/>
                  </a:lnTo>
                  <a:lnTo>
                    <a:pt x="54432" y="1601"/>
                  </a:lnTo>
                  <a:lnTo>
                    <a:pt x="29457" y="131"/>
                  </a:lnTo>
                  <a:lnTo>
                    <a:pt x="16009" y="942"/>
                  </a:lnTo>
                  <a:lnTo>
                    <a:pt x="35221" y="2072"/>
                  </a:lnTo>
                  <a:lnTo>
                    <a:pt x="0" y="2072"/>
                  </a:lnTo>
                  <a:lnTo>
                    <a:pt x="0" y="3203"/>
                  </a:lnTo>
                  <a:lnTo>
                    <a:pt x="128076" y="3203"/>
                  </a:lnTo>
                  <a:lnTo>
                    <a:pt x="128076" y="2073"/>
                  </a:lnTo>
                  <a:close/>
                </a:path>
              </a:pathLst>
            </a:custGeom>
            <a:ln w="3175">
              <a:solidFill>
                <a:srgbClr val="045C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4521707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0" y="18287"/>
                  </a:moveTo>
                  <a:lnTo>
                    <a:pt x="310896" y="18287"/>
                  </a:lnTo>
                  <a:lnTo>
                    <a:pt x="310896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 descr=""/>
            <p:cNvSpPr/>
            <p:nvPr/>
          </p:nvSpPr>
          <p:spPr>
            <a:xfrm>
              <a:off x="5565648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310896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310896" y="18287"/>
                  </a:lnTo>
                  <a:lnTo>
                    <a:pt x="310896" y="0"/>
                  </a:lnTo>
                  <a:close/>
                </a:path>
              </a:pathLst>
            </a:custGeom>
            <a:solidFill>
              <a:srgbClr val="055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 descr=""/>
            <p:cNvSpPr/>
            <p:nvPr/>
          </p:nvSpPr>
          <p:spPr>
            <a:xfrm>
              <a:off x="5565648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0" y="18287"/>
                  </a:moveTo>
                  <a:lnTo>
                    <a:pt x="310896" y="18287"/>
                  </a:lnTo>
                  <a:lnTo>
                    <a:pt x="310896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 descr=""/>
            <p:cNvSpPr/>
            <p:nvPr/>
          </p:nvSpPr>
          <p:spPr>
            <a:xfrm>
              <a:off x="6609588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310896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310896" y="18287"/>
                  </a:lnTo>
                  <a:lnTo>
                    <a:pt x="310896" y="0"/>
                  </a:lnTo>
                  <a:close/>
                </a:path>
              </a:pathLst>
            </a:custGeom>
            <a:solidFill>
              <a:srgbClr val="055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 descr=""/>
            <p:cNvSpPr/>
            <p:nvPr/>
          </p:nvSpPr>
          <p:spPr>
            <a:xfrm>
              <a:off x="6609588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0" y="18287"/>
                  </a:moveTo>
                  <a:lnTo>
                    <a:pt x="310896" y="18287"/>
                  </a:lnTo>
                  <a:lnTo>
                    <a:pt x="310896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 descr=""/>
            <p:cNvSpPr/>
            <p:nvPr/>
          </p:nvSpPr>
          <p:spPr>
            <a:xfrm>
              <a:off x="7653528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310896" y="0"/>
                  </a:moveTo>
                  <a:lnTo>
                    <a:pt x="0" y="0"/>
                  </a:lnTo>
                  <a:lnTo>
                    <a:pt x="0" y="18287"/>
                  </a:lnTo>
                  <a:lnTo>
                    <a:pt x="310896" y="18287"/>
                  </a:lnTo>
                  <a:lnTo>
                    <a:pt x="310896" y="0"/>
                  </a:lnTo>
                  <a:close/>
                </a:path>
              </a:pathLst>
            </a:custGeom>
            <a:solidFill>
              <a:srgbClr val="055D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 descr=""/>
            <p:cNvSpPr/>
            <p:nvPr/>
          </p:nvSpPr>
          <p:spPr>
            <a:xfrm>
              <a:off x="7653528" y="3441191"/>
              <a:ext cx="311150" cy="18415"/>
            </a:xfrm>
            <a:custGeom>
              <a:avLst/>
              <a:gdLst/>
              <a:ahLst/>
              <a:cxnLst/>
              <a:rect l="l" t="t" r="r" b="b"/>
              <a:pathLst>
                <a:path w="311150" h="18414">
                  <a:moveTo>
                    <a:pt x="0" y="18287"/>
                  </a:moveTo>
                  <a:lnTo>
                    <a:pt x="310896" y="18287"/>
                  </a:lnTo>
                  <a:lnTo>
                    <a:pt x="310896" y="0"/>
                  </a:lnTo>
                  <a:lnTo>
                    <a:pt x="0" y="0"/>
                  </a:lnTo>
                  <a:lnTo>
                    <a:pt x="0" y="18287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6" name="object 46" descr=""/>
          <p:cNvSpPr txBox="1"/>
          <p:nvPr/>
        </p:nvSpPr>
        <p:spPr>
          <a:xfrm>
            <a:off x="1717929" y="3658946"/>
            <a:ext cx="9537700" cy="2221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400" b="1">
                <a:latin typeface="Arial"/>
                <a:cs typeface="Arial"/>
              </a:rPr>
              <a:t>Beds</a:t>
            </a:r>
            <a:r>
              <a:rPr dirty="0" sz="2400" spc="-3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Govet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Partnership-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Educational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Tags,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story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spots,</a:t>
            </a:r>
            <a:r>
              <a:rPr dirty="0" sz="2400" spc="-6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special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dirty="0" sz="2400" spc="-10" b="1">
                <a:latin typeface="Arial"/>
                <a:cs typeface="Arial"/>
              </a:rPr>
              <a:t>events</a:t>
            </a:r>
            <a:endParaRPr sz="2400">
              <a:latin typeface="Arial"/>
              <a:cs typeface="Arial"/>
            </a:endParaRPr>
          </a:p>
          <a:p>
            <a:pPr marL="355600" marR="291465" indent="-342900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dirty="0" sz="2400" b="1">
                <a:latin typeface="Arial"/>
                <a:cs typeface="Arial"/>
              </a:rPr>
              <a:t>Challenges</a:t>
            </a:r>
            <a:r>
              <a:rPr dirty="0" sz="2400" spc="-3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on</a:t>
            </a:r>
            <a:r>
              <a:rPr dirty="0" sz="2400" spc="-4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Social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Media:</a:t>
            </a:r>
            <a:r>
              <a:rPr dirty="0" sz="2400" spc="-4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Bingo</a:t>
            </a:r>
            <a:r>
              <a:rPr dirty="0" sz="2400" spc="-3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activities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Selfie</a:t>
            </a:r>
            <a:r>
              <a:rPr dirty="0" sz="2400" spc="-2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Challenge </a:t>
            </a:r>
            <a:r>
              <a:rPr dirty="0" sz="2400" b="1">
                <a:latin typeface="Arial"/>
                <a:cs typeface="Arial"/>
              </a:rPr>
              <a:t>and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group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VS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and </a:t>
            </a:r>
            <a:r>
              <a:rPr dirty="0" sz="2400" spc="-20" b="1">
                <a:latin typeface="Arial"/>
                <a:cs typeface="Arial"/>
              </a:rPr>
              <a:t>more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buFont typeface="Arial"/>
              <a:buChar char="•"/>
              <a:tabLst>
                <a:tab pos="354965" algn="l"/>
              </a:tabLst>
            </a:pPr>
            <a:r>
              <a:rPr dirty="0" sz="2400" b="1">
                <a:latin typeface="Arial"/>
                <a:cs typeface="Arial"/>
              </a:rPr>
              <a:t>Upcoming</a:t>
            </a:r>
            <a:r>
              <a:rPr dirty="0" sz="2400" spc="-7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events:</a:t>
            </a:r>
            <a:r>
              <a:rPr dirty="0" sz="2400" spc="-5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One</a:t>
            </a:r>
            <a:r>
              <a:rPr dirty="0" sz="2400" spc="-8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Percent</a:t>
            </a:r>
            <a:r>
              <a:rPr dirty="0" sz="2400" spc="-4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Better,</a:t>
            </a:r>
            <a:r>
              <a:rPr dirty="0" sz="2400" spc="-6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River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Festival,</a:t>
            </a:r>
            <a:r>
              <a:rPr dirty="0" sz="2400" spc="-7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Running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2400" b="1">
                <a:latin typeface="Arial"/>
                <a:cs typeface="Arial"/>
              </a:rPr>
              <a:t>Festival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and</a:t>
            </a:r>
            <a:r>
              <a:rPr dirty="0" sz="2400" spc="-55" b="1">
                <a:latin typeface="Arial"/>
                <a:cs typeface="Arial"/>
              </a:rPr>
              <a:t> </a:t>
            </a:r>
            <a:r>
              <a:rPr dirty="0" sz="2400" spc="-20" b="1">
                <a:latin typeface="Arial"/>
                <a:cs typeface="Arial"/>
              </a:rPr>
              <a:t>more</a:t>
            </a:r>
            <a:endParaRPr sz="2400">
              <a:latin typeface="Arial"/>
              <a:cs typeface="Arial"/>
            </a:endParaRPr>
          </a:p>
        </p:txBody>
      </p:sp>
      <p:sp>
        <p:nvSpPr>
          <p:cNvPr id="47" name="object 4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/>
              <a:t>beactivebeds.co.uk</a:t>
            </a:r>
            <a:r>
              <a:rPr dirty="0" spc="-60"/>
              <a:t> </a:t>
            </a:r>
            <a:r>
              <a:rPr dirty="0"/>
              <a:t>|</a:t>
            </a:r>
            <a:r>
              <a:rPr dirty="0" spc="-30"/>
              <a:t> </a:t>
            </a:r>
            <a:r>
              <a:rPr dirty="0" spc="-10"/>
              <a:t>@beactivebeds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3803" cy="182925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-6350" y="5925058"/>
            <a:ext cx="12204700" cy="939800"/>
            <a:chOff x="-6350" y="5925058"/>
            <a:chExt cx="12204700" cy="939800"/>
          </a:xfrm>
        </p:grpSpPr>
        <p:sp>
          <p:nvSpPr>
            <p:cNvPr id="4" name="object 4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12192000" y="0"/>
                  </a:moveTo>
                  <a:lnTo>
                    <a:pt x="0" y="0"/>
                  </a:lnTo>
                  <a:lnTo>
                    <a:pt x="0" y="926591"/>
                  </a:lnTo>
                  <a:lnTo>
                    <a:pt x="12192000" y="9265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AB6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0" y="926591"/>
                  </a:moveTo>
                  <a:lnTo>
                    <a:pt x="12192000" y="92659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12700">
              <a:solidFill>
                <a:srgbClr val="2AB6B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81488" y="5931407"/>
              <a:ext cx="1810511" cy="92659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24357" y="606678"/>
            <a:ext cx="337185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Stay</a:t>
            </a:r>
            <a:r>
              <a:rPr dirty="0" spc="-65"/>
              <a:t> </a:t>
            </a:r>
            <a:r>
              <a:rPr dirty="0"/>
              <a:t>in</a:t>
            </a:r>
            <a:r>
              <a:rPr dirty="0" spc="-130"/>
              <a:t> </a:t>
            </a:r>
            <a:r>
              <a:rPr dirty="0" spc="-75"/>
              <a:t>Touch</a:t>
            </a:r>
          </a:p>
        </p:txBody>
      </p:sp>
      <p:sp>
        <p:nvSpPr>
          <p:cNvPr id="8" name="object 8" descr=""/>
          <p:cNvSpPr txBox="1"/>
          <p:nvPr/>
        </p:nvSpPr>
        <p:spPr>
          <a:xfrm>
            <a:off x="6030856" y="4517687"/>
            <a:ext cx="152400" cy="3409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55"/>
              </a:lnSpc>
            </a:pPr>
            <a:r>
              <a:rPr dirty="0" sz="2400" spc="-5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31470" y="1647872"/>
            <a:ext cx="5912485" cy="4333875"/>
          </a:xfrm>
          <a:prstGeom prst="rect">
            <a:avLst/>
          </a:prstGeom>
        </p:spPr>
        <p:txBody>
          <a:bodyPr wrap="square" lIns="0" tIns="10287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10"/>
              </a:spcBef>
              <a:buChar char="•"/>
              <a:tabLst>
                <a:tab pos="354965" algn="l"/>
              </a:tabLst>
            </a:pPr>
            <a:r>
              <a:rPr dirty="0" sz="2400">
                <a:latin typeface="Arial"/>
                <a:cs typeface="Arial"/>
              </a:rPr>
              <a:t>Instagram: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StreetTagBedford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</a:tabLst>
            </a:pPr>
            <a:r>
              <a:rPr dirty="0" sz="2400">
                <a:latin typeface="Arial"/>
                <a:cs typeface="Arial"/>
              </a:rPr>
              <a:t>X:</a:t>
            </a:r>
            <a:r>
              <a:rPr dirty="0" sz="2400" spc="-10">
                <a:latin typeface="Arial"/>
                <a:cs typeface="Arial"/>
              </a:rPr>
              <a:t> StTagBedford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</a:tabLst>
            </a:pPr>
            <a:r>
              <a:rPr dirty="0" sz="2400" spc="-40">
                <a:latin typeface="Arial"/>
                <a:cs typeface="Arial"/>
              </a:rPr>
              <a:t>TikTok:</a:t>
            </a:r>
            <a:r>
              <a:rPr dirty="0" sz="2400" spc="-11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StreetTagBedford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20"/>
              </a:spcBef>
              <a:buChar char="•"/>
              <a:tabLst>
                <a:tab pos="354965" algn="l"/>
              </a:tabLst>
            </a:pPr>
            <a:r>
              <a:rPr dirty="0" sz="2400">
                <a:latin typeface="Arial"/>
                <a:cs typeface="Arial"/>
              </a:rPr>
              <a:t>Facebook: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Street</a:t>
            </a:r>
            <a:r>
              <a:rPr dirty="0" sz="2400" spc="-110">
                <a:latin typeface="Arial"/>
                <a:cs typeface="Arial"/>
              </a:rPr>
              <a:t> </a:t>
            </a:r>
            <a:r>
              <a:rPr dirty="0" sz="2400" spc="-85">
                <a:latin typeface="Arial"/>
                <a:cs typeface="Arial"/>
              </a:rPr>
              <a:t>Tag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Bedford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</a:tabLst>
            </a:pPr>
            <a:r>
              <a:rPr dirty="0" u="sng" sz="2400" spc="-1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4"/>
              </a:rPr>
              <a:t>callen@beactivebeds.co.uk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</a:tabLst>
            </a:pPr>
            <a:r>
              <a:rPr dirty="0" sz="2400">
                <a:latin typeface="Arial"/>
                <a:cs typeface="Arial"/>
              </a:rPr>
              <a:t>07966</a:t>
            </a:r>
            <a:r>
              <a:rPr dirty="0" sz="2400" spc="-7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305448</a:t>
            </a:r>
            <a:endParaRPr sz="2400">
              <a:latin typeface="Arial"/>
              <a:cs typeface="Arial"/>
            </a:endParaRPr>
          </a:p>
          <a:p>
            <a:pPr marL="354965" marR="5080" indent="-342900">
              <a:lnSpc>
                <a:spcPct val="90000"/>
              </a:lnSpc>
              <a:spcBef>
                <a:spcPts val="1005"/>
              </a:spcBef>
              <a:buChar char="•"/>
              <a:tabLst>
                <a:tab pos="354965" algn="l"/>
              </a:tabLst>
            </a:pPr>
            <a:r>
              <a:rPr dirty="0" sz="2400">
                <a:latin typeface="Arial"/>
                <a:cs typeface="Arial"/>
              </a:rPr>
              <a:t>Send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testimonials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to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be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featured-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how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ha </a:t>
            </a:r>
            <a:r>
              <a:rPr dirty="0" sz="2400">
                <a:latin typeface="Arial"/>
                <a:cs typeface="Arial"/>
              </a:rPr>
              <a:t>Street</a:t>
            </a:r>
            <a:r>
              <a:rPr dirty="0" sz="2400" spc="-100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Tag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helped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you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etc.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stories</a:t>
            </a:r>
            <a:r>
              <a:rPr dirty="0" sz="2400" spc="-40">
                <a:latin typeface="Arial"/>
                <a:cs typeface="Arial"/>
              </a:rPr>
              <a:t> </a:t>
            </a:r>
            <a:r>
              <a:rPr dirty="0" sz="2400" spc="-25">
                <a:latin typeface="Arial"/>
                <a:cs typeface="Arial"/>
              </a:rPr>
              <a:t>of BB</a:t>
            </a:r>
            <a:endParaRPr sz="2400">
              <a:latin typeface="Arial"/>
              <a:cs typeface="Arial"/>
            </a:endParaRPr>
          </a:p>
          <a:p>
            <a:pPr marL="354965" indent="-342265">
              <a:lnSpc>
                <a:spcPct val="100000"/>
              </a:lnSpc>
              <a:spcBef>
                <a:spcPts val="710"/>
              </a:spcBef>
              <a:buChar char="•"/>
              <a:tabLst>
                <a:tab pos="354965" algn="l"/>
              </a:tabLst>
            </a:pPr>
            <a:r>
              <a:rPr dirty="0" sz="2400" spc="-70">
                <a:latin typeface="Arial"/>
                <a:cs typeface="Arial"/>
              </a:rPr>
              <a:t>Tag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us</a:t>
            </a:r>
            <a:r>
              <a:rPr dirty="0" sz="2400" spc="-6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and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use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#StreetTagBedford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0" name="object 10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68723" y="1612391"/>
            <a:ext cx="702563" cy="702563"/>
          </a:xfrm>
          <a:prstGeom prst="rect">
            <a:avLst/>
          </a:prstGeom>
        </p:spPr>
      </p:pic>
      <p:grpSp>
        <p:nvGrpSpPr>
          <p:cNvPr id="11" name="object 11" descr=""/>
          <p:cNvGrpSpPr/>
          <p:nvPr/>
        </p:nvGrpSpPr>
        <p:grpSpPr>
          <a:xfrm>
            <a:off x="3808476" y="2478023"/>
            <a:ext cx="1225550" cy="1275715"/>
            <a:chOff x="3808476" y="2478023"/>
            <a:chExt cx="1225550" cy="1275715"/>
          </a:xfrm>
        </p:grpSpPr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85488" y="3005327"/>
              <a:ext cx="748284" cy="748284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8476" y="2478023"/>
              <a:ext cx="716279" cy="717803"/>
            </a:xfrm>
            <a:prstGeom prst="rect">
              <a:avLst/>
            </a:prstGeom>
          </p:spPr>
        </p:pic>
      </p:grpSp>
      <p:pic>
        <p:nvPicPr>
          <p:cNvPr id="14" name="object 14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726210" y="2211327"/>
            <a:ext cx="415255" cy="414436"/>
          </a:xfrm>
          <a:prstGeom prst="rect">
            <a:avLst/>
          </a:prstGeom>
        </p:spPr>
      </p:pic>
      <p:grpSp>
        <p:nvGrpSpPr>
          <p:cNvPr id="15" name="object 15" descr=""/>
          <p:cNvGrpSpPr/>
          <p:nvPr/>
        </p:nvGrpSpPr>
        <p:grpSpPr>
          <a:xfrm>
            <a:off x="6121908" y="153923"/>
            <a:ext cx="4450080" cy="6704330"/>
            <a:chOff x="6121908" y="153923"/>
            <a:chExt cx="4450080" cy="6704330"/>
          </a:xfrm>
        </p:grpSpPr>
        <p:pic>
          <p:nvPicPr>
            <p:cNvPr id="16" name="object 16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171944" y="6027418"/>
              <a:ext cx="2193036" cy="716278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25940" y="5788152"/>
              <a:ext cx="1146048" cy="1069846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21908" y="153923"/>
              <a:ext cx="4450080" cy="5762244"/>
            </a:xfrm>
            <a:prstGeom prst="rect">
              <a:avLst/>
            </a:prstGeom>
          </p:spPr>
        </p:pic>
      </p:grp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/>
              <a:t>beactivebeds.co.uk</a:t>
            </a:r>
            <a:r>
              <a:rPr dirty="0" spc="-60"/>
              <a:t> </a:t>
            </a:r>
            <a:r>
              <a:rPr dirty="0"/>
              <a:t>|</a:t>
            </a:r>
            <a:r>
              <a:rPr dirty="0" spc="-30"/>
              <a:t> </a:t>
            </a:r>
            <a:r>
              <a:rPr dirty="0" spc="-10"/>
              <a:t>@beactivebeds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53803" cy="1829254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-6350" y="5788152"/>
            <a:ext cx="12204700" cy="1076325"/>
            <a:chOff x="-6350" y="5788152"/>
            <a:chExt cx="12204700" cy="1076325"/>
          </a:xfrm>
        </p:grpSpPr>
        <p:sp>
          <p:nvSpPr>
            <p:cNvPr id="4" name="object 4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12192000" y="0"/>
                  </a:moveTo>
                  <a:lnTo>
                    <a:pt x="0" y="0"/>
                  </a:lnTo>
                  <a:lnTo>
                    <a:pt x="0" y="926591"/>
                  </a:lnTo>
                  <a:lnTo>
                    <a:pt x="12192000" y="926591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AB6B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5931408"/>
              <a:ext cx="12192000" cy="927100"/>
            </a:xfrm>
            <a:custGeom>
              <a:avLst/>
              <a:gdLst/>
              <a:ahLst/>
              <a:cxnLst/>
              <a:rect l="l" t="t" r="r" b="b"/>
              <a:pathLst>
                <a:path w="12192000" h="927100">
                  <a:moveTo>
                    <a:pt x="0" y="926591"/>
                  </a:moveTo>
                  <a:lnTo>
                    <a:pt x="12192000" y="926591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26591"/>
                  </a:lnTo>
                  <a:close/>
                </a:path>
              </a:pathLst>
            </a:custGeom>
            <a:ln w="12700">
              <a:solidFill>
                <a:srgbClr val="2AB6B7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81488" y="5931407"/>
              <a:ext cx="1810511" cy="92659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71943" y="6027418"/>
              <a:ext cx="2193036" cy="716278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425940" y="5788152"/>
              <a:ext cx="1146048" cy="1069846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39444" rIns="0" bIns="0" rtlCol="0" vert="horz">
            <a:spAutoFit/>
          </a:bodyPr>
          <a:lstStyle/>
          <a:p>
            <a:pPr marL="457834">
              <a:lnSpc>
                <a:spcPct val="100000"/>
              </a:lnSpc>
              <a:spcBef>
                <a:spcPts val="105"/>
              </a:spcBef>
            </a:pPr>
            <a:r>
              <a:rPr dirty="0"/>
              <a:t>How</a:t>
            </a:r>
            <a:r>
              <a:rPr dirty="0" spc="-30"/>
              <a:t> </a:t>
            </a:r>
            <a:r>
              <a:rPr dirty="0"/>
              <a:t>to</a:t>
            </a:r>
            <a:r>
              <a:rPr dirty="0" spc="-40"/>
              <a:t> </a:t>
            </a:r>
            <a:r>
              <a:rPr dirty="0" spc="-10"/>
              <a:t>Download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dirty="0"/>
              <a:t>IOS</a:t>
            </a:r>
            <a:r>
              <a:rPr dirty="0" spc="-35"/>
              <a:t> </a:t>
            </a:r>
            <a:r>
              <a:rPr dirty="0" spc="-10"/>
              <a:t>and</a:t>
            </a:r>
            <a:r>
              <a:rPr dirty="0" spc="-145"/>
              <a:t> </a:t>
            </a:r>
            <a:r>
              <a:rPr dirty="0" spc="-10"/>
              <a:t>Android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/>
              <a:t>Answer</a:t>
            </a:r>
            <a:r>
              <a:rPr dirty="0" spc="-60"/>
              <a:t> </a:t>
            </a:r>
            <a:r>
              <a:rPr dirty="0"/>
              <a:t>the</a:t>
            </a:r>
            <a:r>
              <a:rPr dirty="0" spc="-70"/>
              <a:t> </a:t>
            </a:r>
            <a:r>
              <a:rPr dirty="0" spc="-10"/>
              <a:t>survey</a:t>
            </a: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/>
              <a:t>Click</a:t>
            </a:r>
            <a:r>
              <a:rPr dirty="0" spc="-60"/>
              <a:t> </a:t>
            </a:r>
            <a:r>
              <a:rPr dirty="0"/>
              <a:t>on</a:t>
            </a:r>
            <a:r>
              <a:rPr dirty="0" spc="-70"/>
              <a:t> </a:t>
            </a:r>
            <a:r>
              <a:rPr dirty="0"/>
              <a:t>Bedford</a:t>
            </a:r>
            <a:r>
              <a:rPr dirty="0" spc="-75"/>
              <a:t> </a:t>
            </a:r>
            <a:r>
              <a:rPr dirty="0"/>
              <a:t>Borough</a:t>
            </a:r>
            <a:r>
              <a:rPr dirty="0" spc="-75"/>
              <a:t> </a:t>
            </a:r>
            <a:r>
              <a:rPr dirty="0" spc="-10"/>
              <a:t>Leaderboard</a:t>
            </a:r>
          </a:p>
          <a:p>
            <a:pPr marL="299085" marR="5080" indent="-287020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dirty="0"/>
              <a:t>Join</a:t>
            </a:r>
            <a:r>
              <a:rPr dirty="0" spc="-70"/>
              <a:t> </a:t>
            </a:r>
            <a:r>
              <a:rPr dirty="0"/>
              <a:t>a</a:t>
            </a:r>
            <a:r>
              <a:rPr dirty="0" spc="-70"/>
              <a:t> </a:t>
            </a:r>
            <a:r>
              <a:rPr dirty="0"/>
              <a:t>Primary</a:t>
            </a:r>
            <a:r>
              <a:rPr dirty="0" spc="-70"/>
              <a:t> </a:t>
            </a:r>
            <a:r>
              <a:rPr dirty="0"/>
              <a:t>School</a:t>
            </a:r>
            <a:r>
              <a:rPr dirty="0" spc="-55"/>
              <a:t> </a:t>
            </a:r>
            <a:r>
              <a:rPr dirty="0"/>
              <a:t>or</a:t>
            </a:r>
            <a:r>
              <a:rPr dirty="0" spc="-70"/>
              <a:t> </a:t>
            </a:r>
            <a:r>
              <a:rPr dirty="0"/>
              <a:t>Community</a:t>
            </a:r>
            <a:r>
              <a:rPr dirty="0" spc="-80"/>
              <a:t> </a:t>
            </a:r>
            <a:r>
              <a:rPr dirty="0" spc="-20"/>
              <a:t>Team </a:t>
            </a:r>
            <a:r>
              <a:rPr dirty="0"/>
              <a:t>or</a:t>
            </a:r>
            <a:r>
              <a:rPr dirty="0" spc="-50"/>
              <a:t> </a:t>
            </a:r>
            <a:r>
              <a:rPr dirty="0"/>
              <a:t>make</a:t>
            </a:r>
            <a:r>
              <a:rPr dirty="0" spc="-45"/>
              <a:t> </a:t>
            </a:r>
            <a:r>
              <a:rPr dirty="0"/>
              <a:t>your</a:t>
            </a:r>
            <a:r>
              <a:rPr dirty="0" spc="-50"/>
              <a:t> </a:t>
            </a:r>
            <a:r>
              <a:rPr dirty="0" spc="-20"/>
              <a:t>own.</a:t>
            </a:r>
          </a:p>
        </p:txBody>
      </p:sp>
      <p:pic>
        <p:nvPicPr>
          <p:cNvPr id="11" name="object 11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711440" y="1360932"/>
            <a:ext cx="2810255" cy="2930652"/>
          </a:xfrm>
          <a:prstGeom prst="rect">
            <a:avLst/>
          </a:prstGeom>
        </p:spPr>
      </p:pic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/>
              <a:t>beactivebeds.co.uk</a:t>
            </a:r>
            <a:r>
              <a:rPr dirty="0" spc="-60"/>
              <a:t> </a:t>
            </a:r>
            <a:r>
              <a:rPr dirty="0"/>
              <a:t>|</a:t>
            </a:r>
            <a:r>
              <a:rPr dirty="0" spc="-30"/>
              <a:t> </a:t>
            </a:r>
            <a:r>
              <a:rPr dirty="0" spc="-10"/>
              <a:t>@beactivebeds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9986" y="1540509"/>
            <a:ext cx="3707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2AB6B7"/>
                </a:solidFill>
                <a:latin typeface="Arial"/>
                <a:cs typeface="Arial"/>
              </a:rPr>
              <a:t>Inspiring</a:t>
            </a:r>
            <a:r>
              <a:rPr dirty="0" sz="1800" spc="-35">
                <a:solidFill>
                  <a:srgbClr val="2AB6B7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AB6B7"/>
                </a:solidFill>
                <a:latin typeface="Arial"/>
                <a:cs typeface="Arial"/>
              </a:rPr>
              <a:t>Bedfordshire</a:t>
            </a:r>
            <a:r>
              <a:rPr dirty="0" sz="1800" spc="-25">
                <a:solidFill>
                  <a:srgbClr val="2AB6B7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AB6B7"/>
                </a:solidFill>
                <a:latin typeface="Arial"/>
                <a:cs typeface="Arial"/>
              </a:rPr>
              <a:t>to</a:t>
            </a:r>
            <a:r>
              <a:rPr dirty="0" sz="1800" spc="-40">
                <a:solidFill>
                  <a:srgbClr val="2AB6B7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2AB6B7"/>
                </a:solidFill>
                <a:latin typeface="Arial"/>
                <a:cs typeface="Arial"/>
              </a:rPr>
              <a:t>move</a:t>
            </a:r>
            <a:r>
              <a:rPr dirty="0" sz="1800" spc="-45">
                <a:solidFill>
                  <a:srgbClr val="2AB6B7"/>
                </a:solidFill>
                <a:latin typeface="Arial"/>
                <a:cs typeface="Arial"/>
              </a:rPr>
              <a:t> </a:t>
            </a:r>
            <a:r>
              <a:rPr dirty="0" sz="1800" spc="-20">
                <a:solidFill>
                  <a:srgbClr val="2AB6B7"/>
                </a:solidFill>
                <a:latin typeface="Arial"/>
                <a:cs typeface="Arial"/>
              </a:rPr>
              <a:t>more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08107" y="5992367"/>
            <a:ext cx="1981200" cy="80466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96388" y="2679903"/>
            <a:ext cx="4512945" cy="51435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Arial"/>
                <a:cs typeface="Arial"/>
              </a:rPr>
              <a:t>Thankyou</a:t>
            </a:r>
            <a:r>
              <a:rPr dirty="0" sz="3200" spc="-7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for</a:t>
            </a:r>
            <a:r>
              <a:rPr dirty="0" sz="3200" spc="-45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Listening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5"/>
              </a:lnSpc>
            </a:pPr>
            <a:r>
              <a:rPr dirty="0"/>
              <a:t>beactivebeds.co.uk</a:t>
            </a:r>
            <a:r>
              <a:rPr dirty="0" spc="-60"/>
              <a:t> </a:t>
            </a:r>
            <a:r>
              <a:rPr dirty="0"/>
              <a:t>|</a:t>
            </a:r>
            <a:r>
              <a:rPr dirty="0" spc="-30"/>
              <a:t> </a:t>
            </a:r>
            <a:r>
              <a:rPr dirty="0" spc="-10"/>
              <a:t>@beactivebeds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2024-05-16T09:17:27Z</dcterms:created>
  <dcterms:modified xsi:type="dcterms:W3CDTF">2024-05-16T09:17:27Z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2024-05-16T00:00:00Z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2024-05-16T00:00:00Z</vt:filetime>
  </property>
  <property fmtid="{D5CDD505-2E9C-101B-9397-08002B2CF9AE}" pid="5" name="Producer">
    <vt:lpwstr>3-Heights(TM) PDF Security Shell 4.8.25.2 (http://www.pdf-tools.com)</vt:lpwstr>
  </property>
</Properties>
</file>