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4357" y="372871"/>
            <a:ext cx="6358153" cy="9304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5524" y="10"/>
            <a:ext cx="9142476" cy="68566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1315" y="246329"/>
            <a:ext cx="11669369" cy="1068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2417" y="2005076"/>
            <a:ext cx="8426450" cy="3653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g"/><Relationship Id="rId3" Type="http://schemas.openxmlformats.org/officeDocument/2006/relationships/hyperlink" Target="https://assets.publishing.service.gov.uk/government/uploads/system/uploads/attachment_data/file/832868/uk-chief-medical-officers-physical-activity-guidelines.pdf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Relationship Id="rId3" Type="http://schemas.openxmlformats.org/officeDocument/2006/relationships/hyperlink" Target="https://www.gov.uk/government/publications/health-matters-physical-activity/health-matters-physical-activity-prevention-and-management-of-long-term-conditions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27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Relationship Id="rId3" Type="http://schemas.openxmlformats.org/officeDocument/2006/relationships/hyperlink" Target="https://www.gov.uk/government/publications/health-matters-physical-activity/health-matters-physical-activity-prevention-and-management-of-long-term-conditions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6.jpg"/><Relationship Id="rId3" Type="http://schemas.openxmlformats.org/officeDocument/2006/relationships/hyperlink" Target="https://www.gov.uk/government/publications/health-matters-physical-activity/health-matters-physical-activity-prevention-and-management-of-long-term-conditions" TargetMode="Externa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g"/><Relationship Id="rId3" Type="http://schemas.openxmlformats.org/officeDocument/2006/relationships/hyperlink" Target="https://www.gov.uk/government/publications/health-matters-physical-activity/health-matters-physical-activity-prevention-and-management-of-long-term-conditions" TargetMode="Externa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jpg"/><Relationship Id="rId3" Type="http://schemas.openxmlformats.org/officeDocument/2006/relationships/hyperlink" Target="https://assets.publishing.service.gov.uk/government/uploads/system/uploads/attachment_data/file/832868/uk-chief-medical-officers-physical-activity-guidelines.pdf" TargetMode="Externa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jpg"/><Relationship Id="rId3" Type="http://schemas.openxmlformats.org/officeDocument/2006/relationships/hyperlink" Target="https://neweconomics.org/2008/10/five-ways-to-wellbeing" TargetMode="Externa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27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Relationship Id="rId17" Type="http://schemas.openxmlformats.org/officeDocument/2006/relationships/image" Target="../media/image65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27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69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70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71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72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73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s://www.sportengland.org/jointhemovement" TargetMode="External"/><Relationship Id="rId4" Type="http://schemas.openxmlformats.org/officeDocument/2006/relationships/image" Target="../media/image74.png"/><Relationship Id="rId5" Type="http://schemas.openxmlformats.org/officeDocument/2006/relationships/image" Target="../media/image75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s://www.csp.org.uk/campaigns-influencing/campaigns/stronger-my-way" TargetMode="External"/><Relationship Id="rId4" Type="http://schemas.openxmlformats.org/officeDocument/2006/relationships/image" Target="../media/image76.png"/><Relationship Id="rId5" Type="http://schemas.openxmlformats.org/officeDocument/2006/relationships/image" Target="../media/image7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hyperlink" Target="https://www.nhs.uk/conditions/nhs-fitness-studio/" TargetMode="External"/><Relationship Id="rId4" Type="http://schemas.openxmlformats.org/officeDocument/2006/relationships/image" Target="../media/image78.jpg"/><Relationship Id="rId5" Type="http://schemas.openxmlformats.org/officeDocument/2006/relationships/image" Target="../media/image79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0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68.png"/><Relationship Id="rId5" Type="http://schemas.openxmlformats.org/officeDocument/2006/relationships/image" Target="../media/image27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Relationship Id="rId4" Type="http://schemas.openxmlformats.org/officeDocument/2006/relationships/image" Target="../media/image85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png"/><Relationship Id="rId3" Type="http://schemas.openxmlformats.org/officeDocument/2006/relationships/image" Target="../media/image86.jpg"/><Relationship Id="rId4" Type="http://schemas.openxmlformats.org/officeDocument/2006/relationships/image" Target="../media/image87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8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png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3.jp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7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98.jpg"/><Relationship Id="rId5" Type="http://schemas.openxmlformats.org/officeDocument/2006/relationships/image" Target="../media/image99.jpg"/><Relationship Id="rId6" Type="http://schemas.openxmlformats.org/officeDocument/2006/relationships/hyperlink" Target="https://www.playwaze.com/Discover/Bedford%20Bedfordshire%20Bedford%20England" TargetMode="Externa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jpg"/><Relationship Id="rId3" Type="http://schemas.openxmlformats.org/officeDocument/2006/relationships/image" Target="../media/image91.png"/><Relationship Id="rId4" Type="http://schemas.openxmlformats.org/officeDocument/2006/relationships/hyperlink" Target="mailto:james@beactivebeds.co.uk" TargetMode="Externa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1.jpg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1.jpg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02.jp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3.png"/><Relationship Id="rId3" Type="http://schemas.openxmlformats.org/officeDocument/2006/relationships/image" Target="../media/image5.png"/><Relationship Id="rId4" Type="http://schemas.openxmlformats.org/officeDocument/2006/relationships/image" Target="../media/image6.jpg"/><Relationship Id="rId5" Type="http://schemas.openxmlformats.org/officeDocument/2006/relationships/image" Target="../media/image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17.jpg"/><Relationship Id="rId5" Type="http://schemas.openxmlformats.org/officeDocument/2006/relationships/image" Target="../media/image1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1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Relationship Id="rId4" Type="http://schemas.openxmlformats.org/officeDocument/2006/relationships/image" Target="../media/image20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g"/><Relationship Id="rId3" Type="http://schemas.openxmlformats.org/officeDocument/2006/relationships/hyperlink" Target="https://www.gov.uk/government/publications/health-matters-physical-activity/health-matters-physical-activity-prevention-and-management-of-long-term-conditions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12192000" cy="5931535"/>
            </a:xfrm>
            <a:custGeom>
              <a:avLst/>
              <a:gdLst/>
              <a:ahLst/>
              <a:cxnLst/>
              <a:rect l="l" t="t" r="r" b="b"/>
              <a:pathLst>
                <a:path w="12192000" h="5931535">
                  <a:moveTo>
                    <a:pt x="0" y="5931408"/>
                  </a:moveTo>
                  <a:lnTo>
                    <a:pt x="12192000" y="593140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931408"/>
                  </a:lnTo>
                  <a:close/>
                </a:path>
              </a:pathLst>
            </a:custGeom>
            <a:solidFill>
              <a:srgbClr val="055D6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7764" y="955547"/>
              <a:ext cx="7982711" cy="512216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" y="0"/>
              <a:ext cx="12190475" cy="685342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5008" y="304800"/>
              <a:ext cx="3390900" cy="1307591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49986" y="1540509"/>
            <a:ext cx="3707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Inspiring</a:t>
            </a:r>
            <a:r>
              <a:rPr dirty="0" sz="18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Bedfordshire</a:t>
            </a:r>
            <a:r>
              <a:rPr dirty="0" sz="18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to</a:t>
            </a:r>
            <a:r>
              <a:rPr dirty="0" sz="1800" spc="-4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move</a:t>
            </a:r>
            <a:r>
              <a:rPr dirty="0" sz="1800" spc="-4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2AB6B7"/>
                </a:solidFill>
                <a:latin typeface="Arial"/>
                <a:cs typeface="Arial"/>
              </a:rPr>
              <a:t>more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5058155" y="0"/>
            <a:ext cx="7134225" cy="6858000"/>
            <a:chOff x="5058155" y="0"/>
            <a:chExt cx="7134225" cy="6858000"/>
          </a:xfrm>
        </p:grpSpPr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58155" y="5992367"/>
              <a:ext cx="1981200" cy="80466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74080" y="0"/>
              <a:ext cx="6217920" cy="6857996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273202" y="3553459"/>
            <a:ext cx="5039995" cy="10020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dirty="0" sz="3200" spc="-1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Activity</a:t>
            </a: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3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 b="1">
                <a:solidFill>
                  <a:srgbClr val="FFFFFF"/>
                </a:solidFill>
                <a:latin typeface="Arial"/>
                <a:cs typeface="Arial"/>
              </a:rPr>
              <a:t>Mental Health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160"/>
              <a:t>Different</a:t>
            </a:r>
            <a:r>
              <a:rPr dirty="0" spc="-245"/>
              <a:t> </a:t>
            </a:r>
            <a:r>
              <a:rPr dirty="0" spc="-295"/>
              <a:t>Intensities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2289048" y="1402461"/>
            <a:ext cx="7614284" cy="4823460"/>
            <a:chOff x="2289048" y="1402461"/>
            <a:chExt cx="7614284" cy="482346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9048" y="1766315"/>
              <a:ext cx="7613904" cy="445922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5213604" y="1431036"/>
              <a:ext cx="1861185" cy="1443355"/>
            </a:xfrm>
            <a:custGeom>
              <a:avLst/>
              <a:gdLst/>
              <a:ahLst/>
              <a:cxnLst/>
              <a:rect l="l" t="t" r="r" b="b"/>
              <a:pathLst>
                <a:path w="1861184" h="1443355">
                  <a:moveTo>
                    <a:pt x="0" y="721613"/>
                  </a:moveTo>
                  <a:lnTo>
                    <a:pt x="1579" y="679214"/>
                  </a:lnTo>
                  <a:lnTo>
                    <a:pt x="6259" y="637460"/>
                  </a:lnTo>
                  <a:lnTo>
                    <a:pt x="13953" y="596418"/>
                  </a:lnTo>
                  <a:lnTo>
                    <a:pt x="24572" y="556157"/>
                  </a:lnTo>
                  <a:lnTo>
                    <a:pt x="38031" y="516744"/>
                  </a:lnTo>
                  <a:lnTo>
                    <a:pt x="54241" y="478247"/>
                  </a:lnTo>
                  <a:lnTo>
                    <a:pt x="73116" y="440733"/>
                  </a:lnTo>
                  <a:lnTo>
                    <a:pt x="94567" y="404270"/>
                  </a:lnTo>
                  <a:lnTo>
                    <a:pt x="118509" y="368927"/>
                  </a:lnTo>
                  <a:lnTo>
                    <a:pt x="144853" y="334769"/>
                  </a:lnTo>
                  <a:lnTo>
                    <a:pt x="173512" y="301866"/>
                  </a:lnTo>
                  <a:lnTo>
                    <a:pt x="204400" y="270285"/>
                  </a:lnTo>
                  <a:lnTo>
                    <a:pt x="237428" y="240094"/>
                  </a:lnTo>
                  <a:lnTo>
                    <a:pt x="272510" y="211359"/>
                  </a:lnTo>
                  <a:lnTo>
                    <a:pt x="309558" y="184150"/>
                  </a:lnTo>
                  <a:lnTo>
                    <a:pt x="348485" y="158533"/>
                  </a:lnTo>
                  <a:lnTo>
                    <a:pt x="389203" y="134577"/>
                  </a:lnTo>
                  <a:lnTo>
                    <a:pt x="431626" y="112349"/>
                  </a:lnTo>
                  <a:lnTo>
                    <a:pt x="475666" y="91916"/>
                  </a:lnTo>
                  <a:lnTo>
                    <a:pt x="521236" y="73347"/>
                  </a:lnTo>
                  <a:lnTo>
                    <a:pt x="568249" y="56709"/>
                  </a:lnTo>
                  <a:lnTo>
                    <a:pt x="616617" y="42070"/>
                  </a:lnTo>
                  <a:lnTo>
                    <a:pt x="666253" y="29497"/>
                  </a:lnTo>
                  <a:lnTo>
                    <a:pt x="717070" y="19058"/>
                  </a:lnTo>
                  <a:lnTo>
                    <a:pt x="768981" y="10822"/>
                  </a:lnTo>
                  <a:lnTo>
                    <a:pt x="821898" y="4854"/>
                  </a:lnTo>
                  <a:lnTo>
                    <a:pt x="875734" y="1225"/>
                  </a:lnTo>
                  <a:lnTo>
                    <a:pt x="930401" y="0"/>
                  </a:lnTo>
                  <a:lnTo>
                    <a:pt x="985069" y="1225"/>
                  </a:lnTo>
                  <a:lnTo>
                    <a:pt x="1038905" y="4854"/>
                  </a:lnTo>
                  <a:lnTo>
                    <a:pt x="1091822" y="10822"/>
                  </a:lnTo>
                  <a:lnTo>
                    <a:pt x="1143733" y="19058"/>
                  </a:lnTo>
                  <a:lnTo>
                    <a:pt x="1194550" y="29497"/>
                  </a:lnTo>
                  <a:lnTo>
                    <a:pt x="1244186" y="42070"/>
                  </a:lnTo>
                  <a:lnTo>
                    <a:pt x="1292554" y="56709"/>
                  </a:lnTo>
                  <a:lnTo>
                    <a:pt x="1339567" y="73347"/>
                  </a:lnTo>
                  <a:lnTo>
                    <a:pt x="1385137" y="91916"/>
                  </a:lnTo>
                  <a:lnTo>
                    <a:pt x="1429177" y="112349"/>
                  </a:lnTo>
                  <a:lnTo>
                    <a:pt x="1471600" y="134577"/>
                  </a:lnTo>
                  <a:lnTo>
                    <a:pt x="1512318" y="158533"/>
                  </a:lnTo>
                  <a:lnTo>
                    <a:pt x="1551245" y="184150"/>
                  </a:lnTo>
                  <a:lnTo>
                    <a:pt x="1588293" y="211359"/>
                  </a:lnTo>
                  <a:lnTo>
                    <a:pt x="1623375" y="240094"/>
                  </a:lnTo>
                  <a:lnTo>
                    <a:pt x="1656403" y="270285"/>
                  </a:lnTo>
                  <a:lnTo>
                    <a:pt x="1687291" y="301866"/>
                  </a:lnTo>
                  <a:lnTo>
                    <a:pt x="1715950" y="334769"/>
                  </a:lnTo>
                  <a:lnTo>
                    <a:pt x="1742294" y="368927"/>
                  </a:lnTo>
                  <a:lnTo>
                    <a:pt x="1766236" y="404270"/>
                  </a:lnTo>
                  <a:lnTo>
                    <a:pt x="1787687" y="440733"/>
                  </a:lnTo>
                  <a:lnTo>
                    <a:pt x="1806562" y="478247"/>
                  </a:lnTo>
                  <a:lnTo>
                    <a:pt x="1822772" y="516744"/>
                  </a:lnTo>
                  <a:lnTo>
                    <a:pt x="1836231" y="556157"/>
                  </a:lnTo>
                  <a:lnTo>
                    <a:pt x="1846850" y="596418"/>
                  </a:lnTo>
                  <a:lnTo>
                    <a:pt x="1854544" y="637460"/>
                  </a:lnTo>
                  <a:lnTo>
                    <a:pt x="1859224" y="679214"/>
                  </a:lnTo>
                  <a:lnTo>
                    <a:pt x="1860803" y="721613"/>
                  </a:lnTo>
                  <a:lnTo>
                    <a:pt x="1859224" y="764013"/>
                  </a:lnTo>
                  <a:lnTo>
                    <a:pt x="1854544" y="805767"/>
                  </a:lnTo>
                  <a:lnTo>
                    <a:pt x="1846850" y="846809"/>
                  </a:lnTo>
                  <a:lnTo>
                    <a:pt x="1836231" y="887070"/>
                  </a:lnTo>
                  <a:lnTo>
                    <a:pt x="1822772" y="926483"/>
                  </a:lnTo>
                  <a:lnTo>
                    <a:pt x="1806562" y="964980"/>
                  </a:lnTo>
                  <a:lnTo>
                    <a:pt x="1787687" y="1002494"/>
                  </a:lnTo>
                  <a:lnTo>
                    <a:pt x="1766236" y="1038957"/>
                  </a:lnTo>
                  <a:lnTo>
                    <a:pt x="1742294" y="1074300"/>
                  </a:lnTo>
                  <a:lnTo>
                    <a:pt x="1715950" y="1108458"/>
                  </a:lnTo>
                  <a:lnTo>
                    <a:pt x="1687291" y="1141361"/>
                  </a:lnTo>
                  <a:lnTo>
                    <a:pt x="1656403" y="1172942"/>
                  </a:lnTo>
                  <a:lnTo>
                    <a:pt x="1623375" y="1203133"/>
                  </a:lnTo>
                  <a:lnTo>
                    <a:pt x="1588293" y="1231868"/>
                  </a:lnTo>
                  <a:lnTo>
                    <a:pt x="1551245" y="1259077"/>
                  </a:lnTo>
                  <a:lnTo>
                    <a:pt x="1512318" y="1284694"/>
                  </a:lnTo>
                  <a:lnTo>
                    <a:pt x="1471600" y="1308650"/>
                  </a:lnTo>
                  <a:lnTo>
                    <a:pt x="1429177" y="1330878"/>
                  </a:lnTo>
                  <a:lnTo>
                    <a:pt x="1385137" y="1351311"/>
                  </a:lnTo>
                  <a:lnTo>
                    <a:pt x="1339567" y="1369880"/>
                  </a:lnTo>
                  <a:lnTo>
                    <a:pt x="1292554" y="1386518"/>
                  </a:lnTo>
                  <a:lnTo>
                    <a:pt x="1244186" y="1401157"/>
                  </a:lnTo>
                  <a:lnTo>
                    <a:pt x="1194550" y="1413730"/>
                  </a:lnTo>
                  <a:lnTo>
                    <a:pt x="1143733" y="1424169"/>
                  </a:lnTo>
                  <a:lnTo>
                    <a:pt x="1091822" y="1432405"/>
                  </a:lnTo>
                  <a:lnTo>
                    <a:pt x="1038905" y="1438373"/>
                  </a:lnTo>
                  <a:lnTo>
                    <a:pt x="985069" y="1442002"/>
                  </a:lnTo>
                  <a:lnTo>
                    <a:pt x="930401" y="1443227"/>
                  </a:lnTo>
                  <a:lnTo>
                    <a:pt x="875734" y="1442002"/>
                  </a:lnTo>
                  <a:lnTo>
                    <a:pt x="821898" y="1438373"/>
                  </a:lnTo>
                  <a:lnTo>
                    <a:pt x="768981" y="1432405"/>
                  </a:lnTo>
                  <a:lnTo>
                    <a:pt x="717070" y="1424169"/>
                  </a:lnTo>
                  <a:lnTo>
                    <a:pt x="666253" y="1413730"/>
                  </a:lnTo>
                  <a:lnTo>
                    <a:pt x="616617" y="1401157"/>
                  </a:lnTo>
                  <a:lnTo>
                    <a:pt x="568249" y="1386518"/>
                  </a:lnTo>
                  <a:lnTo>
                    <a:pt x="521236" y="1369880"/>
                  </a:lnTo>
                  <a:lnTo>
                    <a:pt x="475666" y="1351311"/>
                  </a:lnTo>
                  <a:lnTo>
                    <a:pt x="431626" y="1330878"/>
                  </a:lnTo>
                  <a:lnTo>
                    <a:pt x="389203" y="1308650"/>
                  </a:lnTo>
                  <a:lnTo>
                    <a:pt x="348485" y="1284694"/>
                  </a:lnTo>
                  <a:lnTo>
                    <a:pt x="309558" y="1259077"/>
                  </a:lnTo>
                  <a:lnTo>
                    <a:pt x="272510" y="1231868"/>
                  </a:lnTo>
                  <a:lnTo>
                    <a:pt x="237428" y="1203133"/>
                  </a:lnTo>
                  <a:lnTo>
                    <a:pt x="204400" y="1172942"/>
                  </a:lnTo>
                  <a:lnTo>
                    <a:pt x="173512" y="1141361"/>
                  </a:lnTo>
                  <a:lnTo>
                    <a:pt x="144853" y="1108458"/>
                  </a:lnTo>
                  <a:lnTo>
                    <a:pt x="118509" y="1074300"/>
                  </a:lnTo>
                  <a:lnTo>
                    <a:pt x="94567" y="1038957"/>
                  </a:lnTo>
                  <a:lnTo>
                    <a:pt x="73116" y="1002494"/>
                  </a:lnTo>
                  <a:lnTo>
                    <a:pt x="54241" y="964980"/>
                  </a:lnTo>
                  <a:lnTo>
                    <a:pt x="38031" y="926483"/>
                  </a:lnTo>
                  <a:lnTo>
                    <a:pt x="24572" y="887070"/>
                  </a:lnTo>
                  <a:lnTo>
                    <a:pt x="13953" y="846809"/>
                  </a:lnTo>
                  <a:lnTo>
                    <a:pt x="6259" y="805767"/>
                  </a:lnTo>
                  <a:lnTo>
                    <a:pt x="1579" y="764013"/>
                  </a:lnTo>
                  <a:lnTo>
                    <a:pt x="0" y="721613"/>
                  </a:lnTo>
                  <a:close/>
                </a:path>
              </a:pathLst>
            </a:custGeom>
            <a:ln w="57150">
              <a:solidFill>
                <a:srgbClr val="CE2229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7255256" y="6365544"/>
            <a:ext cx="249682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35">
                <a:latin typeface="Verdana"/>
                <a:cs typeface="Verdana"/>
              </a:rPr>
              <a:t> </a:t>
            </a:r>
            <a:r>
              <a:rPr dirty="0" u="sng" sz="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Department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of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&amp;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Social</a:t>
            </a:r>
            <a:r>
              <a:rPr dirty="0" u="sng" sz="800" spc="-3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Care,</a:t>
            </a:r>
            <a:r>
              <a:rPr dirty="0" u="sng" sz="800" spc="-1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2019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40"/>
              <a:t>How</a:t>
            </a:r>
            <a:r>
              <a:rPr dirty="0" spc="-345"/>
              <a:t> </a:t>
            </a:r>
            <a:r>
              <a:rPr dirty="0" spc="50"/>
              <a:t>active</a:t>
            </a:r>
            <a:r>
              <a:rPr dirty="0" spc="-335"/>
              <a:t> </a:t>
            </a:r>
            <a:r>
              <a:rPr dirty="0"/>
              <a:t>are</a:t>
            </a:r>
            <a:r>
              <a:rPr dirty="0" spc="-335"/>
              <a:t> </a:t>
            </a:r>
            <a:r>
              <a:rPr dirty="0" spc="114"/>
              <a:t>we?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9067" y="1362455"/>
            <a:ext cx="7293864" cy="486308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7960868" y="6365544"/>
            <a:ext cx="179133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20">
                <a:latin typeface="Verdana"/>
                <a:cs typeface="Verdana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Public</a:t>
            </a:r>
            <a:r>
              <a:rPr dirty="0" u="sng" sz="800" spc="-6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England,</a:t>
            </a:r>
            <a:r>
              <a:rPr dirty="0" u="sng" sz="800" spc="-5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2020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02788" y="0"/>
              <a:ext cx="9189212" cy="593140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791955" cy="68579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791955" cy="204520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449986" y="6227775"/>
            <a:ext cx="41636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spAutoFit/>
          </a:bodyPr>
          <a:lstStyle/>
          <a:p>
            <a:pPr marL="20955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dirty="0" sz="4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Literacy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69849" y="2062683"/>
            <a:ext cx="6354445" cy="128841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15"/>
              </a:spcBef>
            </a:pPr>
            <a:r>
              <a:rPr dirty="0" sz="1800">
                <a:latin typeface="Arial"/>
                <a:cs typeface="Arial"/>
              </a:rPr>
              <a:t>Physical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Literacy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our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relationship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physical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activity </a:t>
            </a:r>
            <a:r>
              <a:rPr dirty="0" sz="1800">
                <a:latin typeface="Arial"/>
                <a:cs typeface="Arial"/>
              </a:rPr>
              <a:t>throughout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our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life.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It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refers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degree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which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we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have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 </a:t>
            </a:r>
            <a:r>
              <a:rPr dirty="0" sz="1800">
                <a:latin typeface="Arial"/>
                <a:cs typeface="Arial"/>
              </a:rPr>
              <a:t>positive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meaningful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relationship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movement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>
                <a:latin typeface="Arial"/>
                <a:cs typeface="Arial"/>
              </a:rPr>
              <a:t>physical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activity. </a:t>
            </a:r>
            <a:r>
              <a:rPr dirty="0" sz="1800">
                <a:latin typeface="Arial"/>
                <a:cs typeface="Arial"/>
              </a:rPr>
              <a:t>It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complex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ever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changing</a:t>
            </a:r>
            <a:r>
              <a:rPr dirty="0" sz="1800" spc="-10">
                <a:latin typeface="Arial"/>
                <a:cs typeface="Arial"/>
              </a:rPr>
              <a:t> relationship </a:t>
            </a:r>
            <a:r>
              <a:rPr dirty="0" sz="1800">
                <a:latin typeface="Arial"/>
                <a:cs typeface="Arial"/>
              </a:rPr>
              <a:t>that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very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personal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always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unique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each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us.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2359151" y="3663696"/>
            <a:ext cx="2034539" cy="1763395"/>
          </a:xfrm>
          <a:custGeom>
            <a:avLst/>
            <a:gdLst/>
            <a:ahLst/>
            <a:cxnLst/>
            <a:rect l="l" t="t" r="r" b="b"/>
            <a:pathLst>
              <a:path w="2034539" h="1763395">
                <a:moveTo>
                  <a:pt x="0" y="0"/>
                </a:moveTo>
                <a:lnTo>
                  <a:pt x="0" y="1762505"/>
                </a:lnTo>
              </a:path>
              <a:path w="2034539" h="1763395">
                <a:moveTo>
                  <a:pt x="2034159" y="1763267"/>
                </a:moveTo>
                <a:lnTo>
                  <a:pt x="0" y="1763267"/>
                </a:lnTo>
              </a:path>
            </a:pathLst>
          </a:custGeom>
          <a:ln w="6350">
            <a:solidFill>
              <a:srgbClr val="055D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3246247" y="5454802"/>
            <a:ext cx="4318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Arial"/>
                <a:cs typeface="Arial"/>
              </a:rPr>
              <a:t>Age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900480" y="4203954"/>
            <a:ext cx="7499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Activity Levels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24000" y="10"/>
            <a:ext cx="9145905" cy="6858000"/>
            <a:chOff x="1524000" y="10"/>
            <a:chExt cx="9145905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10"/>
              <a:ext cx="9145524" cy="6857987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8767" y="352044"/>
              <a:ext cx="2679192" cy="37337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4895" y="4931663"/>
              <a:ext cx="6678930" cy="122910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4895" y="5535164"/>
              <a:ext cx="6044946" cy="122910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77542" y="5093004"/>
            <a:ext cx="5829935" cy="1301115"/>
          </a:xfrm>
          <a:prstGeom prst="rect"/>
        </p:spPr>
        <p:txBody>
          <a:bodyPr wrap="square" lIns="0" tIns="89535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dirty="0" spc="-35"/>
              <a:t>What</a:t>
            </a:r>
            <a:r>
              <a:rPr dirty="0" spc="-345"/>
              <a:t> </a:t>
            </a:r>
            <a:r>
              <a:rPr dirty="0"/>
              <a:t>are</a:t>
            </a:r>
            <a:r>
              <a:rPr dirty="0" spc="-340"/>
              <a:t> </a:t>
            </a:r>
            <a:r>
              <a:rPr dirty="0" spc="-45"/>
              <a:t>the</a:t>
            </a:r>
            <a:r>
              <a:rPr dirty="0" spc="-325"/>
              <a:t> </a:t>
            </a:r>
            <a:r>
              <a:rPr dirty="0" spc="-175"/>
              <a:t>Benefits </a:t>
            </a:r>
            <a:r>
              <a:rPr dirty="0"/>
              <a:t>of</a:t>
            </a:r>
            <a:r>
              <a:rPr dirty="0" spc="-295"/>
              <a:t> </a:t>
            </a:r>
            <a:r>
              <a:rPr dirty="0" spc="-114"/>
              <a:t>Physical</a:t>
            </a:r>
            <a:r>
              <a:rPr dirty="0" spc="-295"/>
              <a:t> </a:t>
            </a:r>
            <a:r>
              <a:rPr dirty="0" spc="-10"/>
              <a:t>Activity?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3760" y="421335"/>
            <a:ext cx="5396865" cy="1301115"/>
          </a:xfrm>
          <a:prstGeom prst="rect"/>
        </p:spPr>
        <p:txBody>
          <a:bodyPr wrap="square" lIns="0" tIns="89535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dirty="0" spc="-80"/>
              <a:t>Role</a:t>
            </a:r>
            <a:r>
              <a:rPr dirty="0" spc="-335"/>
              <a:t> </a:t>
            </a:r>
            <a:r>
              <a:rPr dirty="0" spc="155"/>
              <a:t>and</a:t>
            </a:r>
            <a:r>
              <a:rPr dirty="0" spc="-335"/>
              <a:t> </a:t>
            </a:r>
            <a:r>
              <a:rPr dirty="0" spc="-185"/>
              <a:t>Benefits</a:t>
            </a:r>
            <a:r>
              <a:rPr dirty="0" spc="-320"/>
              <a:t> </a:t>
            </a:r>
            <a:r>
              <a:rPr dirty="0" spc="-25"/>
              <a:t>of </a:t>
            </a:r>
            <a:r>
              <a:rPr dirty="0" spc="-95"/>
              <a:t>Physical</a:t>
            </a:r>
            <a:r>
              <a:rPr dirty="0" spc="-330"/>
              <a:t> </a:t>
            </a:r>
            <a:r>
              <a:rPr dirty="0" spc="-10"/>
              <a:t>Activity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2439606" y="2428811"/>
            <a:ext cx="7313295" cy="2893695"/>
            <a:chOff x="2439606" y="2428811"/>
            <a:chExt cx="7313295" cy="289369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9068" y="2438399"/>
              <a:ext cx="7293864" cy="287426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2444369" y="2433573"/>
              <a:ext cx="7303770" cy="2884170"/>
            </a:xfrm>
            <a:custGeom>
              <a:avLst/>
              <a:gdLst/>
              <a:ahLst/>
              <a:cxnLst/>
              <a:rect l="l" t="t" r="r" b="b"/>
              <a:pathLst>
                <a:path w="7303770" h="2884170">
                  <a:moveTo>
                    <a:pt x="0" y="2883789"/>
                  </a:moveTo>
                  <a:lnTo>
                    <a:pt x="7303389" y="2883789"/>
                  </a:lnTo>
                  <a:lnTo>
                    <a:pt x="7303389" y="0"/>
                  </a:lnTo>
                  <a:lnTo>
                    <a:pt x="0" y="0"/>
                  </a:lnTo>
                  <a:lnTo>
                    <a:pt x="0" y="288378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7960868" y="6364946"/>
            <a:ext cx="1791335" cy="1511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20">
                <a:latin typeface="Verdana"/>
                <a:cs typeface="Verdana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Public</a:t>
            </a:r>
            <a:r>
              <a:rPr dirty="0" u="sng" sz="800" spc="-6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England,</a:t>
            </a:r>
            <a:r>
              <a:rPr dirty="0" u="sng" sz="800" spc="-5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2020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5885" y="495681"/>
            <a:ext cx="7503159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95"/>
              <a:t>Physical</a:t>
            </a:r>
            <a:r>
              <a:rPr dirty="0" spc="-330"/>
              <a:t> </a:t>
            </a:r>
            <a:r>
              <a:rPr dirty="0" spc="-114"/>
              <a:t>Activity</a:t>
            </a:r>
            <a:r>
              <a:rPr dirty="0" spc="-315"/>
              <a:t> </a:t>
            </a:r>
            <a:r>
              <a:rPr dirty="0" spc="155"/>
              <a:t>and</a:t>
            </a:r>
            <a:r>
              <a:rPr dirty="0" spc="-335"/>
              <a:t> </a:t>
            </a:r>
            <a:r>
              <a:rPr dirty="0" spc="-20"/>
              <a:t>Health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9067" y="1362455"/>
            <a:ext cx="7293864" cy="4863084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7960868" y="6364946"/>
            <a:ext cx="1791335" cy="1511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20">
                <a:latin typeface="Verdana"/>
                <a:cs typeface="Verdana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Public</a:t>
            </a:r>
            <a:r>
              <a:rPr dirty="0" u="sng" sz="800" spc="-6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England,</a:t>
            </a:r>
            <a:r>
              <a:rPr dirty="0" u="sng" sz="800" spc="-5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2020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7544" y="1507236"/>
            <a:ext cx="7341108" cy="4724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220"/>
              <a:t>Strength</a:t>
            </a:r>
            <a:r>
              <a:rPr dirty="0" spc="-335"/>
              <a:t> </a:t>
            </a:r>
            <a:r>
              <a:rPr dirty="0" spc="155"/>
              <a:t>and</a:t>
            </a:r>
            <a:r>
              <a:rPr dirty="0" spc="-325"/>
              <a:t> </a:t>
            </a:r>
            <a:r>
              <a:rPr dirty="0" spc="60"/>
              <a:t>Balance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7960868" y="6364946"/>
            <a:ext cx="1791335" cy="1511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20">
                <a:latin typeface="Verdana"/>
                <a:cs typeface="Verdana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Public</a:t>
            </a:r>
            <a:r>
              <a:rPr dirty="0" u="sng" sz="800" spc="-6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England,</a:t>
            </a:r>
            <a:r>
              <a:rPr dirty="0" u="sng" sz="800" spc="-5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2020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220"/>
              <a:t>Strength</a:t>
            </a:r>
            <a:r>
              <a:rPr dirty="0" spc="-335"/>
              <a:t> </a:t>
            </a:r>
            <a:r>
              <a:rPr dirty="0" spc="155"/>
              <a:t>and</a:t>
            </a:r>
            <a:r>
              <a:rPr dirty="0" spc="-325"/>
              <a:t> </a:t>
            </a:r>
            <a:r>
              <a:rPr dirty="0" spc="60"/>
              <a:t>Balance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3535" y="1711452"/>
            <a:ext cx="7424927" cy="4280915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7255256" y="6364946"/>
            <a:ext cx="2496820" cy="1511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35">
                <a:latin typeface="Verdana"/>
                <a:cs typeface="Verdana"/>
              </a:rPr>
              <a:t> </a:t>
            </a:r>
            <a:r>
              <a:rPr dirty="0" u="sng" sz="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Department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of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&amp;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Social</a:t>
            </a:r>
            <a:r>
              <a:rPr dirty="0" u="sng" sz="800" spc="-3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Care,</a:t>
            </a:r>
            <a:r>
              <a:rPr dirty="0" u="sng" sz="800" spc="-1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2019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250"/>
              <a:t>The</a:t>
            </a:r>
            <a:r>
              <a:rPr dirty="0" spc="-320"/>
              <a:t> </a:t>
            </a:r>
            <a:r>
              <a:rPr dirty="0" spc="-175"/>
              <a:t>Five</a:t>
            </a:r>
            <a:r>
              <a:rPr dirty="0" spc="-315"/>
              <a:t> </a:t>
            </a:r>
            <a:r>
              <a:rPr dirty="0" spc="-160"/>
              <a:t>Ways</a:t>
            </a:r>
            <a:r>
              <a:rPr dirty="0" spc="-340"/>
              <a:t> </a:t>
            </a:r>
            <a:r>
              <a:rPr dirty="0" spc="-10"/>
              <a:t>to</a:t>
            </a:r>
            <a:r>
              <a:rPr dirty="0" spc="-335"/>
              <a:t> </a:t>
            </a:r>
            <a:r>
              <a:rPr dirty="0" spc="-20"/>
              <a:t>Wellbeing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2148839" y="1893189"/>
            <a:ext cx="7679690" cy="3576320"/>
            <a:chOff x="2148839" y="1893189"/>
            <a:chExt cx="7679690" cy="357632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2433828"/>
              <a:ext cx="7679435" cy="2493264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3812285" y="1902714"/>
              <a:ext cx="1499870" cy="3557270"/>
            </a:xfrm>
            <a:custGeom>
              <a:avLst/>
              <a:gdLst/>
              <a:ahLst/>
              <a:cxnLst/>
              <a:rect l="l" t="t" r="r" b="b"/>
              <a:pathLst>
                <a:path w="1499870" h="3557270">
                  <a:moveTo>
                    <a:pt x="0" y="3557015"/>
                  </a:moveTo>
                  <a:lnTo>
                    <a:pt x="1499615" y="3557015"/>
                  </a:lnTo>
                  <a:lnTo>
                    <a:pt x="1499615" y="0"/>
                  </a:lnTo>
                  <a:lnTo>
                    <a:pt x="0" y="0"/>
                  </a:lnTo>
                  <a:lnTo>
                    <a:pt x="0" y="3557015"/>
                  </a:lnTo>
                  <a:close/>
                </a:path>
              </a:pathLst>
            </a:custGeom>
            <a:ln w="19049">
              <a:solidFill>
                <a:srgbClr val="77258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7665211" y="6364946"/>
            <a:ext cx="2087245" cy="1511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5">
                <a:latin typeface="Verdana"/>
                <a:cs typeface="Verdana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New </a:t>
            </a:r>
            <a:r>
              <a:rPr dirty="0" u="sng" sz="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Economics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Foundation,</a:t>
            </a:r>
            <a:r>
              <a:rPr dirty="0" u="sng" sz="800" spc="-1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2008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24000" y="10"/>
            <a:ext cx="9142730" cy="6856730"/>
            <a:chOff x="1524000" y="10"/>
            <a:chExt cx="9142730" cy="68567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10"/>
              <a:ext cx="9142476" cy="685660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8767" y="352044"/>
              <a:ext cx="2679192" cy="3733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24758" y="2311146"/>
            <a:ext cx="514159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400"/>
              <a:t>If</a:t>
            </a:r>
            <a:r>
              <a:rPr dirty="0" sz="3300" spc="-235"/>
              <a:t> </a:t>
            </a:r>
            <a:r>
              <a:rPr dirty="0" sz="3300" spc="-50"/>
              <a:t>physical</a:t>
            </a:r>
            <a:r>
              <a:rPr dirty="0" sz="3300" spc="-240"/>
              <a:t> </a:t>
            </a:r>
            <a:r>
              <a:rPr dirty="0" sz="3300" spc="-70"/>
              <a:t>activity</a:t>
            </a:r>
            <a:r>
              <a:rPr dirty="0" sz="3300" spc="-240"/>
              <a:t> </a:t>
            </a:r>
            <a:r>
              <a:rPr dirty="0" sz="3300" spc="-10"/>
              <a:t>were</a:t>
            </a:r>
            <a:r>
              <a:rPr dirty="0" sz="3300" spc="-235"/>
              <a:t> </a:t>
            </a:r>
            <a:r>
              <a:rPr dirty="0" sz="3300" spc="204"/>
              <a:t>a</a:t>
            </a:r>
            <a:endParaRPr sz="3300"/>
          </a:p>
        </p:txBody>
      </p:sp>
      <p:sp>
        <p:nvSpPr>
          <p:cNvPr id="6" name="object 6" descr=""/>
          <p:cNvSpPr txBox="1"/>
          <p:nvPr/>
        </p:nvSpPr>
        <p:spPr>
          <a:xfrm>
            <a:off x="3258058" y="2663190"/>
            <a:ext cx="5673725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95">
                <a:latin typeface="Verdana"/>
                <a:cs typeface="Verdana"/>
              </a:rPr>
              <a:t>drug,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 spc="90">
                <a:latin typeface="Verdana"/>
                <a:cs typeface="Verdana"/>
              </a:rPr>
              <a:t>we</a:t>
            </a:r>
            <a:r>
              <a:rPr dirty="0" sz="3300" spc="-254">
                <a:latin typeface="Verdana"/>
                <a:cs typeface="Verdana"/>
              </a:rPr>
              <a:t> </a:t>
            </a:r>
            <a:r>
              <a:rPr dirty="0" sz="3300">
                <a:latin typeface="Verdana"/>
                <a:cs typeface="Verdana"/>
              </a:rPr>
              <a:t>would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 spc="-135">
                <a:latin typeface="Verdana"/>
                <a:cs typeface="Verdana"/>
              </a:rPr>
              <a:t>refer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>
                <a:latin typeface="Verdana"/>
                <a:cs typeface="Verdana"/>
              </a:rPr>
              <a:t>to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 spc="-220">
                <a:latin typeface="Verdana"/>
                <a:cs typeface="Verdana"/>
              </a:rPr>
              <a:t>it</a:t>
            </a:r>
            <a:r>
              <a:rPr dirty="0" sz="3300" spc="-265">
                <a:latin typeface="Verdana"/>
                <a:cs typeface="Verdana"/>
              </a:rPr>
              <a:t> </a:t>
            </a:r>
            <a:r>
              <a:rPr dirty="0" sz="3300" spc="-25">
                <a:latin typeface="Verdana"/>
                <a:cs typeface="Verdana"/>
              </a:rPr>
              <a:t>as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421126" y="3015234"/>
            <a:ext cx="5349875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254">
                <a:latin typeface="Verdana"/>
                <a:cs typeface="Verdana"/>
              </a:rPr>
              <a:t>a</a:t>
            </a:r>
            <a:r>
              <a:rPr dirty="0" sz="3300" spc="-250">
                <a:latin typeface="Verdana"/>
                <a:cs typeface="Verdana"/>
              </a:rPr>
              <a:t> </a:t>
            </a:r>
            <a:r>
              <a:rPr dirty="0" sz="3300" spc="-35">
                <a:latin typeface="Verdana"/>
                <a:cs typeface="Verdana"/>
              </a:rPr>
              <a:t>miracle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 spc="-60">
                <a:latin typeface="Verdana"/>
                <a:cs typeface="Verdana"/>
              </a:rPr>
              <a:t>cure,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 spc="95">
                <a:latin typeface="Verdana"/>
                <a:cs typeface="Verdana"/>
              </a:rPr>
              <a:t>due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>
                <a:latin typeface="Verdana"/>
                <a:cs typeface="Verdana"/>
              </a:rPr>
              <a:t>to</a:t>
            </a:r>
            <a:r>
              <a:rPr dirty="0" sz="3300" spc="-245">
                <a:latin typeface="Verdana"/>
                <a:cs typeface="Verdana"/>
              </a:rPr>
              <a:t> </a:t>
            </a:r>
            <a:r>
              <a:rPr dirty="0" sz="3300" spc="-25">
                <a:latin typeface="Verdana"/>
                <a:cs typeface="Verdana"/>
              </a:rPr>
              <a:t>the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427221" y="3366973"/>
            <a:ext cx="5337175" cy="528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>
                <a:latin typeface="Verdana"/>
                <a:cs typeface="Verdana"/>
              </a:rPr>
              <a:t>great</a:t>
            </a:r>
            <a:r>
              <a:rPr dirty="0" sz="3300" spc="-254">
                <a:latin typeface="Verdana"/>
                <a:cs typeface="Verdana"/>
              </a:rPr>
              <a:t> </a:t>
            </a:r>
            <a:r>
              <a:rPr dirty="0" sz="3300" spc="-55">
                <a:latin typeface="Verdana"/>
                <a:cs typeface="Verdana"/>
              </a:rPr>
              <a:t>many</a:t>
            </a:r>
            <a:r>
              <a:rPr dirty="0" sz="3300" spc="-235">
                <a:latin typeface="Verdana"/>
                <a:cs typeface="Verdana"/>
              </a:rPr>
              <a:t> </a:t>
            </a:r>
            <a:r>
              <a:rPr dirty="0" sz="3300" spc="-210">
                <a:latin typeface="Verdana"/>
                <a:cs typeface="Verdana"/>
              </a:rPr>
              <a:t>illnesses</a:t>
            </a:r>
            <a:r>
              <a:rPr dirty="0" sz="3300" spc="-254">
                <a:latin typeface="Verdana"/>
                <a:cs typeface="Verdana"/>
              </a:rPr>
              <a:t> </a:t>
            </a:r>
            <a:r>
              <a:rPr dirty="0" sz="3300" spc="-220">
                <a:latin typeface="Verdana"/>
                <a:cs typeface="Verdana"/>
              </a:rPr>
              <a:t>it</a:t>
            </a:r>
            <a:r>
              <a:rPr dirty="0" sz="3300" spc="-229">
                <a:latin typeface="Verdana"/>
                <a:cs typeface="Verdana"/>
              </a:rPr>
              <a:t> </a:t>
            </a:r>
            <a:r>
              <a:rPr dirty="0" sz="3300" spc="165">
                <a:latin typeface="Verdana"/>
                <a:cs typeface="Verdana"/>
              </a:rPr>
              <a:t>can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67073" y="3719576"/>
            <a:ext cx="4654550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40">
                <a:latin typeface="Verdana"/>
                <a:cs typeface="Verdana"/>
              </a:rPr>
              <a:t>prevent</a:t>
            </a:r>
            <a:r>
              <a:rPr dirty="0" sz="3300" spc="-265">
                <a:latin typeface="Verdana"/>
                <a:cs typeface="Verdana"/>
              </a:rPr>
              <a:t> </a:t>
            </a:r>
            <a:r>
              <a:rPr dirty="0" sz="3300" spc="114">
                <a:latin typeface="Verdana"/>
                <a:cs typeface="Verdana"/>
              </a:rPr>
              <a:t>and</a:t>
            </a:r>
            <a:r>
              <a:rPr dirty="0" sz="3300" spc="-254">
                <a:latin typeface="Verdana"/>
                <a:cs typeface="Verdana"/>
              </a:rPr>
              <a:t> </a:t>
            </a:r>
            <a:r>
              <a:rPr dirty="0" sz="3300">
                <a:latin typeface="Verdana"/>
                <a:cs typeface="Verdana"/>
              </a:rPr>
              <a:t>help</a:t>
            </a:r>
            <a:r>
              <a:rPr dirty="0" sz="3300" spc="-240">
                <a:latin typeface="Verdana"/>
                <a:cs typeface="Verdana"/>
              </a:rPr>
              <a:t> </a:t>
            </a:r>
            <a:r>
              <a:rPr dirty="0" sz="3300" spc="-30">
                <a:latin typeface="Verdana"/>
                <a:cs typeface="Verdana"/>
              </a:rPr>
              <a:t>treat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932679" y="5206746"/>
            <a:ext cx="23247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30">
                <a:latin typeface="Verdana"/>
                <a:cs typeface="Verdana"/>
              </a:rPr>
              <a:t>UK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>
                <a:latin typeface="Verdana"/>
                <a:cs typeface="Verdana"/>
              </a:rPr>
              <a:t>Chief</a:t>
            </a:r>
            <a:r>
              <a:rPr dirty="0" sz="1200" spc="10">
                <a:latin typeface="Verdana"/>
                <a:cs typeface="Verdana"/>
              </a:rPr>
              <a:t> </a:t>
            </a:r>
            <a:r>
              <a:rPr dirty="0" sz="1200">
                <a:latin typeface="Verdana"/>
                <a:cs typeface="Verdana"/>
              </a:rPr>
              <a:t>Medical</a:t>
            </a:r>
            <a:r>
              <a:rPr dirty="0" sz="1200" spc="15">
                <a:latin typeface="Verdana"/>
                <a:cs typeface="Verdana"/>
              </a:rPr>
              <a:t> </a:t>
            </a:r>
            <a:r>
              <a:rPr dirty="0" sz="1200" spc="-45">
                <a:latin typeface="Verdana"/>
                <a:cs typeface="Verdana"/>
              </a:rPr>
              <a:t>Officers,</a:t>
            </a:r>
            <a:r>
              <a:rPr dirty="0" sz="1200" spc="-30">
                <a:latin typeface="Verdana"/>
                <a:cs typeface="Verdana"/>
              </a:rPr>
              <a:t> </a:t>
            </a:r>
            <a:r>
              <a:rPr dirty="0" sz="1200" spc="-65">
                <a:latin typeface="Verdana"/>
                <a:cs typeface="Verdana"/>
              </a:rPr>
              <a:t>2019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2939034" y="2286749"/>
            <a:ext cx="6088380" cy="2087245"/>
          </a:xfrm>
          <a:custGeom>
            <a:avLst/>
            <a:gdLst/>
            <a:ahLst/>
            <a:cxnLst/>
            <a:rect l="l" t="t" r="r" b="b"/>
            <a:pathLst>
              <a:path w="6088380" h="2087245">
                <a:moveTo>
                  <a:pt x="188341" y="0"/>
                </a:moveTo>
                <a:lnTo>
                  <a:pt x="138798" y="6578"/>
                </a:lnTo>
                <a:lnTo>
                  <a:pt x="94170" y="25196"/>
                </a:lnTo>
                <a:lnTo>
                  <a:pt x="56222" y="54127"/>
                </a:lnTo>
                <a:lnTo>
                  <a:pt x="26708" y="91617"/>
                </a:lnTo>
                <a:lnTo>
                  <a:pt x="7378" y="135966"/>
                </a:lnTo>
                <a:lnTo>
                  <a:pt x="0" y="185432"/>
                </a:lnTo>
                <a:lnTo>
                  <a:pt x="0" y="373888"/>
                </a:lnTo>
                <a:lnTo>
                  <a:pt x="188341" y="373888"/>
                </a:lnTo>
                <a:lnTo>
                  <a:pt x="188341" y="185432"/>
                </a:lnTo>
                <a:lnTo>
                  <a:pt x="80899" y="185432"/>
                </a:lnTo>
                <a:lnTo>
                  <a:pt x="90182" y="144538"/>
                </a:lnTo>
                <a:lnTo>
                  <a:pt x="113411" y="111328"/>
                </a:lnTo>
                <a:lnTo>
                  <a:pt x="147231" y="89014"/>
                </a:lnTo>
                <a:lnTo>
                  <a:pt x="188341" y="80848"/>
                </a:lnTo>
                <a:lnTo>
                  <a:pt x="188341" y="0"/>
                </a:lnTo>
                <a:close/>
              </a:path>
              <a:path w="6088380" h="2087245">
                <a:moveTo>
                  <a:pt x="470865" y="0"/>
                </a:moveTo>
                <a:lnTo>
                  <a:pt x="421322" y="6578"/>
                </a:lnTo>
                <a:lnTo>
                  <a:pt x="376694" y="25196"/>
                </a:lnTo>
                <a:lnTo>
                  <a:pt x="338747" y="54127"/>
                </a:lnTo>
                <a:lnTo>
                  <a:pt x="309232" y="91617"/>
                </a:lnTo>
                <a:lnTo>
                  <a:pt x="289902" y="135966"/>
                </a:lnTo>
                <a:lnTo>
                  <a:pt x="282524" y="185432"/>
                </a:lnTo>
                <a:lnTo>
                  <a:pt x="282524" y="373888"/>
                </a:lnTo>
                <a:lnTo>
                  <a:pt x="470865" y="373888"/>
                </a:lnTo>
                <a:lnTo>
                  <a:pt x="470865" y="185432"/>
                </a:lnTo>
                <a:lnTo>
                  <a:pt x="363410" y="185432"/>
                </a:lnTo>
                <a:lnTo>
                  <a:pt x="372706" y="144538"/>
                </a:lnTo>
                <a:lnTo>
                  <a:pt x="395935" y="111328"/>
                </a:lnTo>
                <a:lnTo>
                  <a:pt x="429755" y="89014"/>
                </a:lnTo>
                <a:lnTo>
                  <a:pt x="470865" y="80848"/>
                </a:lnTo>
                <a:lnTo>
                  <a:pt x="470865" y="0"/>
                </a:lnTo>
                <a:close/>
              </a:path>
              <a:path w="6088380" h="2087245">
                <a:moveTo>
                  <a:pt x="5805805" y="1713280"/>
                </a:moveTo>
                <a:lnTo>
                  <a:pt x="5617464" y="1713280"/>
                </a:lnTo>
                <a:lnTo>
                  <a:pt x="5617464" y="1901736"/>
                </a:lnTo>
                <a:lnTo>
                  <a:pt x="5724918" y="1901736"/>
                </a:lnTo>
                <a:lnTo>
                  <a:pt x="5715622" y="1942630"/>
                </a:lnTo>
                <a:lnTo>
                  <a:pt x="5692406" y="1975853"/>
                </a:lnTo>
                <a:lnTo>
                  <a:pt x="5658574" y="1998154"/>
                </a:lnTo>
                <a:lnTo>
                  <a:pt x="5617464" y="2006333"/>
                </a:lnTo>
                <a:lnTo>
                  <a:pt x="5617464" y="2087168"/>
                </a:lnTo>
                <a:lnTo>
                  <a:pt x="5667006" y="2080590"/>
                </a:lnTo>
                <a:lnTo>
                  <a:pt x="5711634" y="2061972"/>
                </a:lnTo>
                <a:lnTo>
                  <a:pt x="5749595" y="2033054"/>
                </a:lnTo>
                <a:lnTo>
                  <a:pt x="5779109" y="1995551"/>
                </a:lnTo>
                <a:lnTo>
                  <a:pt x="5798426" y="1951202"/>
                </a:lnTo>
                <a:lnTo>
                  <a:pt x="5805805" y="1901736"/>
                </a:lnTo>
                <a:lnTo>
                  <a:pt x="5805805" y="1713280"/>
                </a:lnTo>
                <a:close/>
              </a:path>
              <a:path w="6088380" h="2087245">
                <a:moveTo>
                  <a:pt x="6088329" y="1713280"/>
                </a:moveTo>
                <a:lnTo>
                  <a:pt x="5899988" y="1713280"/>
                </a:lnTo>
                <a:lnTo>
                  <a:pt x="5899988" y="1901736"/>
                </a:lnTo>
                <a:lnTo>
                  <a:pt x="6007443" y="1901736"/>
                </a:lnTo>
                <a:lnTo>
                  <a:pt x="5998146" y="1942630"/>
                </a:lnTo>
                <a:lnTo>
                  <a:pt x="5974918" y="1975853"/>
                </a:lnTo>
                <a:lnTo>
                  <a:pt x="5941098" y="1998154"/>
                </a:lnTo>
                <a:lnTo>
                  <a:pt x="5899988" y="2006333"/>
                </a:lnTo>
                <a:lnTo>
                  <a:pt x="5899988" y="2087168"/>
                </a:lnTo>
                <a:lnTo>
                  <a:pt x="5949531" y="2080590"/>
                </a:lnTo>
                <a:lnTo>
                  <a:pt x="5994158" y="2061972"/>
                </a:lnTo>
                <a:lnTo>
                  <a:pt x="6032106" y="2033054"/>
                </a:lnTo>
                <a:lnTo>
                  <a:pt x="6061621" y="1995551"/>
                </a:lnTo>
                <a:lnTo>
                  <a:pt x="6080950" y="1951202"/>
                </a:lnTo>
                <a:lnTo>
                  <a:pt x="6088329" y="1901736"/>
                </a:lnTo>
                <a:lnTo>
                  <a:pt x="6088329" y="17132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52757" cy="593140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791955" cy="204520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65976" y="0"/>
              <a:ext cx="5526023" cy="685799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24714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Our </a:t>
            </a:r>
            <a:r>
              <a:rPr dirty="0" spc="-10">
                <a:solidFill>
                  <a:srgbClr val="FFFFFF"/>
                </a:solidFill>
                <a:latin typeface="Arial"/>
                <a:cs typeface="Arial"/>
              </a:rPr>
              <a:t>Vision</a:t>
            </a:r>
          </a:p>
        </p:txBody>
      </p:sp>
      <p:sp>
        <p:nvSpPr>
          <p:cNvPr id="11" name="object 11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293354" y="2280615"/>
            <a:ext cx="3479165" cy="2074545"/>
          </a:xfrm>
          <a:prstGeom prst="rect">
            <a:avLst/>
          </a:prstGeom>
        </p:spPr>
        <p:txBody>
          <a:bodyPr wrap="square" lIns="0" tIns="95885" rIns="0" bIns="0" rtlCol="0" vert="horz">
            <a:spAutoFit/>
          </a:bodyPr>
          <a:lstStyle/>
          <a:p>
            <a:pPr marL="12700" marR="5080">
              <a:lnSpc>
                <a:spcPts val="5180"/>
              </a:lnSpc>
              <a:spcBef>
                <a:spcPts val="755"/>
              </a:spcBef>
            </a:pPr>
            <a:r>
              <a:rPr dirty="0" sz="4800">
                <a:latin typeface="Arial"/>
                <a:cs typeface="Arial"/>
              </a:rPr>
              <a:t>A</a:t>
            </a:r>
            <a:r>
              <a:rPr dirty="0" sz="4800" spc="-265">
                <a:latin typeface="Arial"/>
                <a:cs typeface="Arial"/>
              </a:rPr>
              <a:t> </a:t>
            </a:r>
            <a:r>
              <a:rPr dirty="0" sz="4800" spc="-10">
                <a:latin typeface="Arial"/>
                <a:cs typeface="Arial"/>
              </a:rPr>
              <a:t>Healthier, Happier Bedfordshire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6473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6765163" y="3684523"/>
            <a:ext cx="1291590" cy="123380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 marL="12065" marR="5080">
              <a:lnSpc>
                <a:spcPct val="98900"/>
              </a:lnSpc>
              <a:spcBef>
                <a:spcPts val="114"/>
              </a:spcBef>
            </a:pP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Releasing </a:t>
            </a:r>
            <a:r>
              <a:rPr dirty="0" sz="1600">
                <a:solidFill>
                  <a:srgbClr val="2AB6B7"/>
                </a:solidFill>
                <a:latin typeface="Arial"/>
                <a:cs typeface="Arial"/>
              </a:rPr>
              <a:t>hormones</a:t>
            </a:r>
            <a:r>
              <a:rPr dirty="0" sz="1600" spc="-6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2AB6B7"/>
                </a:solidFill>
                <a:latin typeface="Arial"/>
                <a:cs typeface="Arial"/>
              </a:rPr>
              <a:t>like </a:t>
            </a: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endorphins</a:t>
            </a:r>
            <a:r>
              <a:rPr dirty="0" sz="1600" spc="-1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2AB6B7"/>
                </a:solidFill>
                <a:latin typeface="Arial"/>
                <a:cs typeface="Arial"/>
              </a:rPr>
              <a:t>to </a:t>
            </a:r>
            <a:r>
              <a:rPr dirty="0" sz="1600">
                <a:solidFill>
                  <a:srgbClr val="2AB6B7"/>
                </a:solidFill>
                <a:latin typeface="Arial"/>
                <a:cs typeface="Arial"/>
              </a:rPr>
              <a:t>make</a:t>
            </a:r>
            <a:r>
              <a:rPr dirty="0" sz="16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2AB6B7"/>
                </a:solidFill>
                <a:latin typeface="Arial"/>
                <a:cs typeface="Arial"/>
              </a:rPr>
              <a:t>you</a:t>
            </a:r>
            <a:r>
              <a:rPr dirty="0" sz="16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2AB6B7"/>
                </a:solidFill>
                <a:latin typeface="Arial"/>
                <a:cs typeface="Arial"/>
              </a:rPr>
              <a:t>feel good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799826" y="3152012"/>
            <a:ext cx="916940" cy="7518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2700" marR="5080">
              <a:lnSpc>
                <a:spcPct val="99100"/>
              </a:lnSpc>
              <a:spcBef>
                <a:spcPts val="110"/>
              </a:spcBef>
            </a:pP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Improving sleep patterns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521697" y="4539741"/>
            <a:ext cx="849630" cy="5099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 indent="78740">
              <a:lnSpc>
                <a:spcPts val="1900"/>
              </a:lnSpc>
              <a:spcBef>
                <a:spcPts val="175"/>
              </a:spcBef>
            </a:pP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Feeling confident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239761" y="1837181"/>
            <a:ext cx="758825" cy="5099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5095" marR="5080" indent="-113030">
              <a:lnSpc>
                <a:spcPts val="1900"/>
              </a:lnSpc>
              <a:spcBef>
                <a:spcPts val="175"/>
              </a:spcBef>
            </a:pP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Improve </a:t>
            </a:r>
            <a:r>
              <a:rPr dirty="0" sz="1600" spc="-20">
                <a:solidFill>
                  <a:srgbClr val="2AB6B7"/>
                </a:solidFill>
                <a:latin typeface="Arial"/>
                <a:cs typeface="Arial"/>
              </a:rPr>
              <a:t>mood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816085" y="677925"/>
            <a:ext cx="1179830" cy="7518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2700" marR="5080" indent="-635">
              <a:lnSpc>
                <a:spcPct val="99100"/>
              </a:lnSpc>
              <a:spcBef>
                <a:spcPts val="110"/>
              </a:spcBef>
            </a:pP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Relieve </a:t>
            </a:r>
            <a:r>
              <a:rPr dirty="0" sz="1600">
                <a:solidFill>
                  <a:srgbClr val="2AB6B7"/>
                </a:solidFill>
                <a:latin typeface="Arial"/>
                <a:cs typeface="Arial"/>
              </a:rPr>
              <a:t>symptoms</a:t>
            </a:r>
            <a:r>
              <a:rPr dirty="0" sz="1600" spc="-6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2AB6B7"/>
                </a:solidFill>
                <a:latin typeface="Arial"/>
                <a:cs typeface="Arial"/>
              </a:rPr>
              <a:t>of </a:t>
            </a: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stress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633964" y="1618868"/>
            <a:ext cx="1247140" cy="509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1910"/>
              </a:lnSpc>
              <a:spcBef>
                <a:spcPts val="95"/>
              </a:spcBef>
            </a:pPr>
            <a:r>
              <a:rPr dirty="0" sz="1600">
                <a:solidFill>
                  <a:srgbClr val="2AB6B7"/>
                </a:solidFill>
                <a:latin typeface="Arial"/>
                <a:cs typeface="Arial"/>
              </a:rPr>
              <a:t>Increase</a:t>
            </a:r>
            <a:r>
              <a:rPr dirty="0" sz="1600" spc="-7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2AB6B7"/>
                </a:solidFill>
                <a:latin typeface="Arial"/>
                <a:cs typeface="Arial"/>
              </a:rPr>
              <a:t>self-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910"/>
              </a:lnSpc>
            </a:pPr>
            <a:r>
              <a:rPr dirty="0" sz="1600" spc="-10">
                <a:solidFill>
                  <a:srgbClr val="2AB6B7"/>
                </a:solidFill>
                <a:latin typeface="Arial"/>
                <a:cs typeface="Arial"/>
              </a:rPr>
              <a:t>esteem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8335136" y="1762125"/>
            <a:ext cx="2152650" cy="2215515"/>
            <a:chOff x="8335136" y="1762125"/>
            <a:chExt cx="2152650" cy="2215515"/>
          </a:xfrm>
        </p:grpSpPr>
        <p:sp>
          <p:nvSpPr>
            <p:cNvPr id="10" name="object 10" descr=""/>
            <p:cNvSpPr/>
            <p:nvPr/>
          </p:nvSpPr>
          <p:spPr>
            <a:xfrm>
              <a:off x="8382761" y="1809750"/>
              <a:ext cx="2057400" cy="2120265"/>
            </a:xfrm>
            <a:custGeom>
              <a:avLst/>
              <a:gdLst/>
              <a:ahLst/>
              <a:cxnLst/>
              <a:rect l="l" t="t" r="r" b="b"/>
              <a:pathLst>
                <a:path w="2057400" h="2120265">
                  <a:moveTo>
                    <a:pt x="1028700" y="0"/>
                  </a:moveTo>
                  <a:lnTo>
                    <a:pt x="981607" y="1090"/>
                  </a:lnTo>
                  <a:lnTo>
                    <a:pt x="935058" y="4332"/>
                  </a:lnTo>
                  <a:lnTo>
                    <a:pt x="889098" y="9676"/>
                  </a:lnTo>
                  <a:lnTo>
                    <a:pt x="843773" y="17078"/>
                  </a:lnTo>
                  <a:lnTo>
                    <a:pt x="799128" y="26490"/>
                  </a:lnTo>
                  <a:lnTo>
                    <a:pt x="755209" y="37865"/>
                  </a:lnTo>
                  <a:lnTo>
                    <a:pt x="712060" y="51156"/>
                  </a:lnTo>
                  <a:lnTo>
                    <a:pt x="669727" y="66318"/>
                  </a:lnTo>
                  <a:lnTo>
                    <a:pt x="628257" y="83302"/>
                  </a:lnTo>
                  <a:lnTo>
                    <a:pt x="587693" y="102062"/>
                  </a:lnTo>
                  <a:lnTo>
                    <a:pt x="548081" y="122551"/>
                  </a:lnTo>
                  <a:lnTo>
                    <a:pt x="509467" y="144723"/>
                  </a:lnTo>
                  <a:lnTo>
                    <a:pt x="471896" y="168531"/>
                  </a:lnTo>
                  <a:lnTo>
                    <a:pt x="435414" y="193927"/>
                  </a:lnTo>
                  <a:lnTo>
                    <a:pt x="400065" y="220866"/>
                  </a:lnTo>
                  <a:lnTo>
                    <a:pt x="365895" y="249300"/>
                  </a:lnTo>
                  <a:lnTo>
                    <a:pt x="332950" y="279183"/>
                  </a:lnTo>
                  <a:lnTo>
                    <a:pt x="301275" y="310467"/>
                  </a:lnTo>
                  <a:lnTo>
                    <a:pt x="270915" y="343106"/>
                  </a:lnTo>
                  <a:lnTo>
                    <a:pt x="241916" y="377054"/>
                  </a:lnTo>
                  <a:lnTo>
                    <a:pt x="214323" y="412262"/>
                  </a:lnTo>
                  <a:lnTo>
                    <a:pt x="188181" y="448686"/>
                  </a:lnTo>
                  <a:lnTo>
                    <a:pt x="163536" y="486277"/>
                  </a:lnTo>
                  <a:lnTo>
                    <a:pt x="140433" y="524989"/>
                  </a:lnTo>
                  <a:lnTo>
                    <a:pt x="118918" y="564776"/>
                  </a:lnTo>
                  <a:lnTo>
                    <a:pt x="99035" y="605590"/>
                  </a:lnTo>
                  <a:lnTo>
                    <a:pt x="80831" y="647384"/>
                  </a:lnTo>
                  <a:lnTo>
                    <a:pt x="64350" y="690112"/>
                  </a:lnTo>
                  <a:lnTo>
                    <a:pt x="49639" y="733728"/>
                  </a:lnTo>
                  <a:lnTo>
                    <a:pt x="36741" y="778183"/>
                  </a:lnTo>
                  <a:lnTo>
                    <a:pt x="25704" y="823432"/>
                  </a:lnTo>
                  <a:lnTo>
                    <a:pt x="16571" y="869428"/>
                  </a:lnTo>
                  <a:lnTo>
                    <a:pt x="9389" y="916123"/>
                  </a:lnTo>
                  <a:lnTo>
                    <a:pt x="4203" y="963472"/>
                  </a:lnTo>
                  <a:lnTo>
                    <a:pt x="1058" y="1011427"/>
                  </a:lnTo>
                  <a:lnTo>
                    <a:pt x="0" y="1059941"/>
                  </a:lnTo>
                  <a:lnTo>
                    <a:pt x="1058" y="1108456"/>
                  </a:lnTo>
                  <a:lnTo>
                    <a:pt x="4203" y="1156411"/>
                  </a:lnTo>
                  <a:lnTo>
                    <a:pt x="9389" y="1203760"/>
                  </a:lnTo>
                  <a:lnTo>
                    <a:pt x="16571" y="1250455"/>
                  </a:lnTo>
                  <a:lnTo>
                    <a:pt x="25704" y="1296451"/>
                  </a:lnTo>
                  <a:lnTo>
                    <a:pt x="36741" y="1341700"/>
                  </a:lnTo>
                  <a:lnTo>
                    <a:pt x="49639" y="1386155"/>
                  </a:lnTo>
                  <a:lnTo>
                    <a:pt x="64350" y="1429771"/>
                  </a:lnTo>
                  <a:lnTo>
                    <a:pt x="80831" y="1472499"/>
                  </a:lnTo>
                  <a:lnTo>
                    <a:pt x="99035" y="1514293"/>
                  </a:lnTo>
                  <a:lnTo>
                    <a:pt x="118918" y="1555107"/>
                  </a:lnTo>
                  <a:lnTo>
                    <a:pt x="140433" y="1594894"/>
                  </a:lnTo>
                  <a:lnTo>
                    <a:pt x="163536" y="1633606"/>
                  </a:lnTo>
                  <a:lnTo>
                    <a:pt x="188181" y="1671197"/>
                  </a:lnTo>
                  <a:lnTo>
                    <a:pt x="214323" y="1707621"/>
                  </a:lnTo>
                  <a:lnTo>
                    <a:pt x="241916" y="1742829"/>
                  </a:lnTo>
                  <a:lnTo>
                    <a:pt x="270915" y="1776777"/>
                  </a:lnTo>
                  <a:lnTo>
                    <a:pt x="301275" y="1809416"/>
                  </a:lnTo>
                  <a:lnTo>
                    <a:pt x="332950" y="1840700"/>
                  </a:lnTo>
                  <a:lnTo>
                    <a:pt x="365895" y="1870583"/>
                  </a:lnTo>
                  <a:lnTo>
                    <a:pt x="400065" y="1899017"/>
                  </a:lnTo>
                  <a:lnTo>
                    <a:pt x="435414" y="1925956"/>
                  </a:lnTo>
                  <a:lnTo>
                    <a:pt x="471896" y="1951352"/>
                  </a:lnTo>
                  <a:lnTo>
                    <a:pt x="509467" y="1975160"/>
                  </a:lnTo>
                  <a:lnTo>
                    <a:pt x="548081" y="1997332"/>
                  </a:lnTo>
                  <a:lnTo>
                    <a:pt x="587693" y="2017821"/>
                  </a:lnTo>
                  <a:lnTo>
                    <a:pt x="628257" y="2036581"/>
                  </a:lnTo>
                  <a:lnTo>
                    <a:pt x="669727" y="2053565"/>
                  </a:lnTo>
                  <a:lnTo>
                    <a:pt x="712060" y="2068727"/>
                  </a:lnTo>
                  <a:lnTo>
                    <a:pt x="755209" y="2082018"/>
                  </a:lnTo>
                  <a:lnTo>
                    <a:pt x="799128" y="2093393"/>
                  </a:lnTo>
                  <a:lnTo>
                    <a:pt x="843773" y="2102805"/>
                  </a:lnTo>
                  <a:lnTo>
                    <a:pt x="889098" y="2110207"/>
                  </a:lnTo>
                  <a:lnTo>
                    <a:pt x="935058" y="2115551"/>
                  </a:lnTo>
                  <a:lnTo>
                    <a:pt x="981607" y="2118793"/>
                  </a:lnTo>
                  <a:lnTo>
                    <a:pt x="1028700" y="2119884"/>
                  </a:lnTo>
                  <a:lnTo>
                    <a:pt x="1075792" y="2118793"/>
                  </a:lnTo>
                  <a:lnTo>
                    <a:pt x="1122341" y="2115551"/>
                  </a:lnTo>
                  <a:lnTo>
                    <a:pt x="1168301" y="2110207"/>
                  </a:lnTo>
                  <a:lnTo>
                    <a:pt x="1213626" y="2102805"/>
                  </a:lnTo>
                  <a:lnTo>
                    <a:pt x="1258271" y="2093393"/>
                  </a:lnTo>
                  <a:lnTo>
                    <a:pt x="1302190" y="2082018"/>
                  </a:lnTo>
                  <a:lnTo>
                    <a:pt x="1345339" y="2068727"/>
                  </a:lnTo>
                  <a:lnTo>
                    <a:pt x="1387672" y="2053565"/>
                  </a:lnTo>
                  <a:lnTo>
                    <a:pt x="1429142" y="2036581"/>
                  </a:lnTo>
                  <a:lnTo>
                    <a:pt x="1469706" y="2017821"/>
                  </a:lnTo>
                  <a:lnTo>
                    <a:pt x="1509318" y="1997332"/>
                  </a:lnTo>
                  <a:lnTo>
                    <a:pt x="1547932" y="1975160"/>
                  </a:lnTo>
                  <a:lnTo>
                    <a:pt x="1585503" y="1951352"/>
                  </a:lnTo>
                  <a:lnTo>
                    <a:pt x="1621985" y="1925956"/>
                  </a:lnTo>
                  <a:lnTo>
                    <a:pt x="1657334" y="1899017"/>
                  </a:lnTo>
                  <a:lnTo>
                    <a:pt x="1691504" y="1870583"/>
                  </a:lnTo>
                  <a:lnTo>
                    <a:pt x="1724449" y="1840700"/>
                  </a:lnTo>
                  <a:lnTo>
                    <a:pt x="1756124" y="1809416"/>
                  </a:lnTo>
                  <a:lnTo>
                    <a:pt x="1786484" y="1776777"/>
                  </a:lnTo>
                  <a:lnTo>
                    <a:pt x="1815483" y="1742829"/>
                  </a:lnTo>
                  <a:lnTo>
                    <a:pt x="1843076" y="1707621"/>
                  </a:lnTo>
                  <a:lnTo>
                    <a:pt x="1869218" y="1671197"/>
                  </a:lnTo>
                  <a:lnTo>
                    <a:pt x="1893863" y="1633606"/>
                  </a:lnTo>
                  <a:lnTo>
                    <a:pt x="1916966" y="1594894"/>
                  </a:lnTo>
                  <a:lnTo>
                    <a:pt x="1938481" y="1555107"/>
                  </a:lnTo>
                  <a:lnTo>
                    <a:pt x="1958364" y="1514293"/>
                  </a:lnTo>
                  <a:lnTo>
                    <a:pt x="1976568" y="1472499"/>
                  </a:lnTo>
                  <a:lnTo>
                    <a:pt x="1993049" y="1429771"/>
                  </a:lnTo>
                  <a:lnTo>
                    <a:pt x="2007760" y="1386155"/>
                  </a:lnTo>
                  <a:lnTo>
                    <a:pt x="2020658" y="1341700"/>
                  </a:lnTo>
                  <a:lnTo>
                    <a:pt x="2031695" y="1296451"/>
                  </a:lnTo>
                  <a:lnTo>
                    <a:pt x="2040828" y="1250455"/>
                  </a:lnTo>
                  <a:lnTo>
                    <a:pt x="2048010" y="1203760"/>
                  </a:lnTo>
                  <a:lnTo>
                    <a:pt x="2053196" y="1156411"/>
                  </a:lnTo>
                  <a:lnTo>
                    <a:pt x="2056341" y="1108456"/>
                  </a:lnTo>
                  <a:lnTo>
                    <a:pt x="2057400" y="1059941"/>
                  </a:lnTo>
                  <a:lnTo>
                    <a:pt x="2056341" y="1011427"/>
                  </a:lnTo>
                  <a:lnTo>
                    <a:pt x="2053196" y="963472"/>
                  </a:lnTo>
                  <a:lnTo>
                    <a:pt x="2048010" y="916123"/>
                  </a:lnTo>
                  <a:lnTo>
                    <a:pt x="2040828" y="869428"/>
                  </a:lnTo>
                  <a:lnTo>
                    <a:pt x="2031695" y="823432"/>
                  </a:lnTo>
                  <a:lnTo>
                    <a:pt x="2020658" y="778183"/>
                  </a:lnTo>
                  <a:lnTo>
                    <a:pt x="2007760" y="733728"/>
                  </a:lnTo>
                  <a:lnTo>
                    <a:pt x="1993049" y="690112"/>
                  </a:lnTo>
                  <a:lnTo>
                    <a:pt x="1976568" y="647384"/>
                  </a:lnTo>
                  <a:lnTo>
                    <a:pt x="1958364" y="605590"/>
                  </a:lnTo>
                  <a:lnTo>
                    <a:pt x="1938481" y="564776"/>
                  </a:lnTo>
                  <a:lnTo>
                    <a:pt x="1916966" y="524989"/>
                  </a:lnTo>
                  <a:lnTo>
                    <a:pt x="1893863" y="486277"/>
                  </a:lnTo>
                  <a:lnTo>
                    <a:pt x="1869218" y="448686"/>
                  </a:lnTo>
                  <a:lnTo>
                    <a:pt x="1843076" y="412262"/>
                  </a:lnTo>
                  <a:lnTo>
                    <a:pt x="1815483" y="377054"/>
                  </a:lnTo>
                  <a:lnTo>
                    <a:pt x="1786484" y="343106"/>
                  </a:lnTo>
                  <a:lnTo>
                    <a:pt x="1756124" y="310467"/>
                  </a:lnTo>
                  <a:lnTo>
                    <a:pt x="1724449" y="279183"/>
                  </a:lnTo>
                  <a:lnTo>
                    <a:pt x="1691504" y="249300"/>
                  </a:lnTo>
                  <a:lnTo>
                    <a:pt x="1657334" y="220866"/>
                  </a:lnTo>
                  <a:lnTo>
                    <a:pt x="1621985" y="193927"/>
                  </a:lnTo>
                  <a:lnTo>
                    <a:pt x="1585503" y="168531"/>
                  </a:lnTo>
                  <a:lnTo>
                    <a:pt x="1547932" y="144723"/>
                  </a:lnTo>
                  <a:lnTo>
                    <a:pt x="1509318" y="122551"/>
                  </a:lnTo>
                  <a:lnTo>
                    <a:pt x="1469706" y="102062"/>
                  </a:lnTo>
                  <a:lnTo>
                    <a:pt x="1429142" y="83302"/>
                  </a:lnTo>
                  <a:lnTo>
                    <a:pt x="1387672" y="66318"/>
                  </a:lnTo>
                  <a:lnTo>
                    <a:pt x="1345339" y="51156"/>
                  </a:lnTo>
                  <a:lnTo>
                    <a:pt x="1302190" y="37865"/>
                  </a:lnTo>
                  <a:lnTo>
                    <a:pt x="1258271" y="26490"/>
                  </a:lnTo>
                  <a:lnTo>
                    <a:pt x="1213626" y="17078"/>
                  </a:lnTo>
                  <a:lnTo>
                    <a:pt x="1168301" y="9676"/>
                  </a:lnTo>
                  <a:lnTo>
                    <a:pt x="1122341" y="4332"/>
                  </a:lnTo>
                  <a:lnTo>
                    <a:pt x="1075792" y="1090"/>
                  </a:lnTo>
                  <a:lnTo>
                    <a:pt x="1028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382761" y="1809750"/>
              <a:ext cx="2057400" cy="2120265"/>
            </a:xfrm>
            <a:custGeom>
              <a:avLst/>
              <a:gdLst/>
              <a:ahLst/>
              <a:cxnLst/>
              <a:rect l="l" t="t" r="r" b="b"/>
              <a:pathLst>
                <a:path w="2057400" h="2120265">
                  <a:moveTo>
                    <a:pt x="1028700" y="0"/>
                  </a:moveTo>
                  <a:lnTo>
                    <a:pt x="981607" y="1090"/>
                  </a:lnTo>
                  <a:lnTo>
                    <a:pt x="935058" y="4332"/>
                  </a:lnTo>
                  <a:lnTo>
                    <a:pt x="889098" y="9676"/>
                  </a:lnTo>
                  <a:lnTo>
                    <a:pt x="843773" y="17078"/>
                  </a:lnTo>
                  <a:lnTo>
                    <a:pt x="799128" y="26490"/>
                  </a:lnTo>
                  <a:lnTo>
                    <a:pt x="755209" y="37865"/>
                  </a:lnTo>
                  <a:lnTo>
                    <a:pt x="712060" y="51156"/>
                  </a:lnTo>
                  <a:lnTo>
                    <a:pt x="669727" y="66318"/>
                  </a:lnTo>
                  <a:lnTo>
                    <a:pt x="628257" y="83302"/>
                  </a:lnTo>
                  <a:lnTo>
                    <a:pt x="587693" y="102062"/>
                  </a:lnTo>
                  <a:lnTo>
                    <a:pt x="548081" y="122551"/>
                  </a:lnTo>
                  <a:lnTo>
                    <a:pt x="509467" y="144723"/>
                  </a:lnTo>
                  <a:lnTo>
                    <a:pt x="471896" y="168531"/>
                  </a:lnTo>
                  <a:lnTo>
                    <a:pt x="435414" y="193927"/>
                  </a:lnTo>
                  <a:lnTo>
                    <a:pt x="400065" y="220866"/>
                  </a:lnTo>
                  <a:lnTo>
                    <a:pt x="365895" y="249300"/>
                  </a:lnTo>
                  <a:lnTo>
                    <a:pt x="332950" y="279183"/>
                  </a:lnTo>
                  <a:lnTo>
                    <a:pt x="301275" y="310467"/>
                  </a:lnTo>
                  <a:lnTo>
                    <a:pt x="270915" y="343106"/>
                  </a:lnTo>
                  <a:lnTo>
                    <a:pt x="241916" y="377054"/>
                  </a:lnTo>
                  <a:lnTo>
                    <a:pt x="214323" y="412262"/>
                  </a:lnTo>
                  <a:lnTo>
                    <a:pt x="188181" y="448686"/>
                  </a:lnTo>
                  <a:lnTo>
                    <a:pt x="163536" y="486277"/>
                  </a:lnTo>
                  <a:lnTo>
                    <a:pt x="140433" y="524989"/>
                  </a:lnTo>
                  <a:lnTo>
                    <a:pt x="118918" y="564776"/>
                  </a:lnTo>
                  <a:lnTo>
                    <a:pt x="99035" y="605590"/>
                  </a:lnTo>
                  <a:lnTo>
                    <a:pt x="80831" y="647384"/>
                  </a:lnTo>
                  <a:lnTo>
                    <a:pt x="64350" y="690112"/>
                  </a:lnTo>
                  <a:lnTo>
                    <a:pt x="49639" y="733728"/>
                  </a:lnTo>
                  <a:lnTo>
                    <a:pt x="36741" y="778183"/>
                  </a:lnTo>
                  <a:lnTo>
                    <a:pt x="25704" y="823432"/>
                  </a:lnTo>
                  <a:lnTo>
                    <a:pt x="16571" y="869428"/>
                  </a:lnTo>
                  <a:lnTo>
                    <a:pt x="9389" y="916123"/>
                  </a:lnTo>
                  <a:lnTo>
                    <a:pt x="4203" y="963472"/>
                  </a:lnTo>
                  <a:lnTo>
                    <a:pt x="1058" y="1011427"/>
                  </a:lnTo>
                  <a:lnTo>
                    <a:pt x="0" y="1059941"/>
                  </a:lnTo>
                  <a:lnTo>
                    <a:pt x="1058" y="1108456"/>
                  </a:lnTo>
                  <a:lnTo>
                    <a:pt x="4203" y="1156411"/>
                  </a:lnTo>
                  <a:lnTo>
                    <a:pt x="9389" y="1203760"/>
                  </a:lnTo>
                  <a:lnTo>
                    <a:pt x="16571" y="1250455"/>
                  </a:lnTo>
                  <a:lnTo>
                    <a:pt x="25704" y="1296451"/>
                  </a:lnTo>
                  <a:lnTo>
                    <a:pt x="36741" y="1341700"/>
                  </a:lnTo>
                  <a:lnTo>
                    <a:pt x="49639" y="1386155"/>
                  </a:lnTo>
                  <a:lnTo>
                    <a:pt x="64350" y="1429771"/>
                  </a:lnTo>
                  <a:lnTo>
                    <a:pt x="80831" y="1472499"/>
                  </a:lnTo>
                  <a:lnTo>
                    <a:pt x="99035" y="1514293"/>
                  </a:lnTo>
                  <a:lnTo>
                    <a:pt x="118918" y="1555107"/>
                  </a:lnTo>
                  <a:lnTo>
                    <a:pt x="140433" y="1594894"/>
                  </a:lnTo>
                  <a:lnTo>
                    <a:pt x="163536" y="1633606"/>
                  </a:lnTo>
                  <a:lnTo>
                    <a:pt x="188181" y="1671197"/>
                  </a:lnTo>
                  <a:lnTo>
                    <a:pt x="214323" y="1707621"/>
                  </a:lnTo>
                  <a:lnTo>
                    <a:pt x="241916" y="1742829"/>
                  </a:lnTo>
                  <a:lnTo>
                    <a:pt x="270915" y="1776777"/>
                  </a:lnTo>
                  <a:lnTo>
                    <a:pt x="301275" y="1809416"/>
                  </a:lnTo>
                  <a:lnTo>
                    <a:pt x="332950" y="1840700"/>
                  </a:lnTo>
                  <a:lnTo>
                    <a:pt x="365895" y="1870583"/>
                  </a:lnTo>
                  <a:lnTo>
                    <a:pt x="400065" y="1899017"/>
                  </a:lnTo>
                  <a:lnTo>
                    <a:pt x="435414" y="1925956"/>
                  </a:lnTo>
                  <a:lnTo>
                    <a:pt x="471896" y="1951352"/>
                  </a:lnTo>
                  <a:lnTo>
                    <a:pt x="509467" y="1975160"/>
                  </a:lnTo>
                  <a:lnTo>
                    <a:pt x="548081" y="1997332"/>
                  </a:lnTo>
                  <a:lnTo>
                    <a:pt x="587693" y="2017821"/>
                  </a:lnTo>
                  <a:lnTo>
                    <a:pt x="628257" y="2036581"/>
                  </a:lnTo>
                  <a:lnTo>
                    <a:pt x="669727" y="2053565"/>
                  </a:lnTo>
                  <a:lnTo>
                    <a:pt x="712060" y="2068727"/>
                  </a:lnTo>
                  <a:lnTo>
                    <a:pt x="755209" y="2082018"/>
                  </a:lnTo>
                  <a:lnTo>
                    <a:pt x="799128" y="2093393"/>
                  </a:lnTo>
                  <a:lnTo>
                    <a:pt x="843773" y="2102805"/>
                  </a:lnTo>
                  <a:lnTo>
                    <a:pt x="889098" y="2110207"/>
                  </a:lnTo>
                  <a:lnTo>
                    <a:pt x="935058" y="2115551"/>
                  </a:lnTo>
                  <a:lnTo>
                    <a:pt x="981607" y="2118793"/>
                  </a:lnTo>
                  <a:lnTo>
                    <a:pt x="1028700" y="2119884"/>
                  </a:lnTo>
                  <a:lnTo>
                    <a:pt x="1075792" y="2118793"/>
                  </a:lnTo>
                  <a:lnTo>
                    <a:pt x="1122341" y="2115551"/>
                  </a:lnTo>
                  <a:lnTo>
                    <a:pt x="1168301" y="2110207"/>
                  </a:lnTo>
                  <a:lnTo>
                    <a:pt x="1213626" y="2102805"/>
                  </a:lnTo>
                  <a:lnTo>
                    <a:pt x="1258271" y="2093393"/>
                  </a:lnTo>
                  <a:lnTo>
                    <a:pt x="1302190" y="2082018"/>
                  </a:lnTo>
                  <a:lnTo>
                    <a:pt x="1345339" y="2068727"/>
                  </a:lnTo>
                  <a:lnTo>
                    <a:pt x="1387672" y="2053565"/>
                  </a:lnTo>
                  <a:lnTo>
                    <a:pt x="1429142" y="2036581"/>
                  </a:lnTo>
                  <a:lnTo>
                    <a:pt x="1469706" y="2017821"/>
                  </a:lnTo>
                  <a:lnTo>
                    <a:pt x="1509318" y="1997332"/>
                  </a:lnTo>
                  <a:lnTo>
                    <a:pt x="1547932" y="1975160"/>
                  </a:lnTo>
                  <a:lnTo>
                    <a:pt x="1585503" y="1951352"/>
                  </a:lnTo>
                  <a:lnTo>
                    <a:pt x="1621985" y="1925956"/>
                  </a:lnTo>
                  <a:lnTo>
                    <a:pt x="1657334" y="1899017"/>
                  </a:lnTo>
                  <a:lnTo>
                    <a:pt x="1691504" y="1870583"/>
                  </a:lnTo>
                  <a:lnTo>
                    <a:pt x="1724449" y="1840700"/>
                  </a:lnTo>
                  <a:lnTo>
                    <a:pt x="1756124" y="1809416"/>
                  </a:lnTo>
                  <a:lnTo>
                    <a:pt x="1786484" y="1776777"/>
                  </a:lnTo>
                  <a:lnTo>
                    <a:pt x="1815483" y="1742829"/>
                  </a:lnTo>
                  <a:lnTo>
                    <a:pt x="1843076" y="1707621"/>
                  </a:lnTo>
                  <a:lnTo>
                    <a:pt x="1869218" y="1671197"/>
                  </a:lnTo>
                  <a:lnTo>
                    <a:pt x="1893863" y="1633606"/>
                  </a:lnTo>
                  <a:lnTo>
                    <a:pt x="1916966" y="1594894"/>
                  </a:lnTo>
                  <a:lnTo>
                    <a:pt x="1938481" y="1555107"/>
                  </a:lnTo>
                  <a:lnTo>
                    <a:pt x="1958364" y="1514293"/>
                  </a:lnTo>
                  <a:lnTo>
                    <a:pt x="1976568" y="1472499"/>
                  </a:lnTo>
                  <a:lnTo>
                    <a:pt x="1993049" y="1429771"/>
                  </a:lnTo>
                  <a:lnTo>
                    <a:pt x="2007760" y="1386155"/>
                  </a:lnTo>
                  <a:lnTo>
                    <a:pt x="2020658" y="1341700"/>
                  </a:lnTo>
                  <a:lnTo>
                    <a:pt x="2031695" y="1296451"/>
                  </a:lnTo>
                  <a:lnTo>
                    <a:pt x="2040828" y="1250455"/>
                  </a:lnTo>
                  <a:lnTo>
                    <a:pt x="2048010" y="1203760"/>
                  </a:lnTo>
                  <a:lnTo>
                    <a:pt x="2053196" y="1156411"/>
                  </a:lnTo>
                  <a:lnTo>
                    <a:pt x="2056341" y="1108456"/>
                  </a:lnTo>
                  <a:lnTo>
                    <a:pt x="2057400" y="1059941"/>
                  </a:lnTo>
                  <a:lnTo>
                    <a:pt x="2056341" y="1011427"/>
                  </a:lnTo>
                  <a:lnTo>
                    <a:pt x="2053196" y="963472"/>
                  </a:lnTo>
                  <a:lnTo>
                    <a:pt x="2048010" y="916123"/>
                  </a:lnTo>
                  <a:lnTo>
                    <a:pt x="2040828" y="869428"/>
                  </a:lnTo>
                  <a:lnTo>
                    <a:pt x="2031695" y="823432"/>
                  </a:lnTo>
                  <a:lnTo>
                    <a:pt x="2020658" y="778183"/>
                  </a:lnTo>
                  <a:lnTo>
                    <a:pt x="2007760" y="733728"/>
                  </a:lnTo>
                  <a:lnTo>
                    <a:pt x="1993049" y="690112"/>
                  </a:lnTo>
                  <a:lnTo>
                    <a:pt x="1976568" y="647384"/>
                  </a:lnTo>
                  <a:lnTo>
                    <a:pt x="1958364" y="605590"/>
                  </a:lnTo>
                  <a:lnTo>
                    <a:pt x="1938481" y="564776"/>
                  </a:lnTo>
                  <a:lnTo>
                    <a:pt x="1916966" y="524989"/>
                  </a:lnTo>
                  <a:lnTo>
                    <a:pt x="1893863" y="486277"/>
                  </a:lnTo>
                  <a:lnTo>
                    <a:pt x="1869218" y="448686"/>
                  </a:lnTo>
                  <a:lnTo>
                    <a:pt x="1843076" y="412262"/>
                  </a:lnTo>
                  <a:lnTo>
                    <a:pt x="1815483" y="377054"/>
                  </a:lnTo>
                  <a:lnTo>
                    <a:pt x="1786484" y="343106"/>
                  </a:lnTo>
                  <a:lnTo>
                    <a:pt x="1756124" y="310467"/>
                  </a:lnTo>
                  <a:lnTo>
                    <a:pt x="1724449" y="279183"/>
                  </a:lnTo>
                  <a:lnTo>
                    <a:pt x="1691504" y="249300"/>
                  </a:lnTo>
                  <a:lnTo>
                    <a:pt x="1657334" y="220866"/>
                  </a:lnTo>
                  <a:lnTo>
                    <a:pt x="1621985" y="193927"/>
                  </a:lnTo>
                  <a:lnTo>
                    <a:pt x="1585503" y="168531"/>
                  </a:lnTo>
                  <a:lnTo>
                    <a:pt x="1547932" y="144723"/>
                  </a:lnTo>
                  <a:lnTo>
                    <a:pt x="1509318" y="122551"/>
                  </a:lnTo>
                  <a:lnTo>
                    <a:pt x="1469706" y="102062"/>
                  </a:lnTo>
                  <a:lnTo>
                    <a:pt x="1429142" y="83302"/>
                  </a:lnTo>
                  <a:lnTo>
                    <a:pt x="1387672" y="66318"/>
                  </a:lnTo>
                  <a:lnTo>
                    <a:pt x="1345339" y="51156"/>
                  </a:lnTo>
                  <a:lnTo>
                    <a:pt x="1302190" y="37865"/>
                  </a:lnTo>
                  <a:lnTo>
                    <a:pt x="1258271" y="26490"/>
                  </a:lnTo>
                  <a:lnTo>
                    <a:pt x="1213626" y="17078"/>
                  </a:lnTo>
                  <a:lnTo>
                    <a:pt x="1168301" y="9676"/>
                  </a:lnTo>
                  <a:lnTo>
                    <a:pt x="1122341" y="4332"/>
                  </a:lnTo>
                  <a:lnTo>
                    <a:pt x="1075792" y="1090"/>
                  </a:lnTo>
                  <a:lnTo>
                    <a:pt x="1028700" y="0"/>
                  </a:lnTo>
                  <a:close/>
                </a:path>
              </a:pathLst>
            </a:custGeom>
            <a:ln w="95250">
              <a:solidFill>
                <a:srgbClr val="055D6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8657970" y="2203170"/>
            <a:ext cx="1505585" cy="1297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635">
              <a:lnSpc>
                <a:spcPct val="119200"/>
              </a:lnSpc>
              <a:spcBef>
                <a:spcPts val="100"/>
              </a:spcBef>
            </a:pP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How</a:t>
            </a:r>
            <a:r>
              <a:rPr dirty="0" sz="1400" spc="-2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physical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activity</a:t>
            </a:r>
            <a:r>
              <a:rPr dirty="0" sz="14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2AB6B7"/>
                </a:solidFill>
                <a:latin typeface="Arial"/>
                <a:cs typeface="Arial"/>
              </a:rPr>
              <a:t>can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improve</a:t>
            </a:r>
            <a:r>
              <a:rPr dirty="0" sz="1400" spc="-2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well-being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and</a:t>
            </a:r>
            <a:r>
              <a:rPr dirty="0" sz="1400" spc="-5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mental</a:t>
            </a:r>
            <a:r>
              <a:rPr dirty="0" sz="1400" spc="-5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health (Rethink)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0" y="1488186"/>
            <a:ext cx="10758805" cy="4312285"/>
            <a:chOff x="0" y="1488186"/>
            <a:chExt cx="10758805" cy="4312285"/>
          </a:xfrm>
        </p:grpSpPr>
        <p:sp>
          <p:nvSpPr>
            <p:cNvPr id="14" name="object 14" descr=""/>
            <p:cNvSpPr/>
            <p:nvPr/>
          </p:nvSpPr>
          <p:spPr>
            <a:xfrm>
              <a:off x="8105394" y="1488185"/>
              <a:ext cx="2653665" cy="2941320"/>
            </a:xfrm>
            <a:custGeom>
              <a:avLst/>
              <a:gdLst/>
              <a:ahLst/>
              <a:cxnLst/>
              <a:rect l="l" t="t" r="r" b="b"/>
              <a:pathLst>
                <a:path w="2653665" h="2941320">
                  <a:moveTo>
                    <a:pt x="379984" y="919099"/>
                  </a:moveTo>
                  <a:lnTo>
                    <a:pt x="147967" y="804951"/>
                  </a:lnTo>
                  <a:lnTo>
                    <a:pt x="153466" y="793750"/>
                  </a:lnTo>
                  <a:lnTo>
                    <a:pt x="192786" y="713740"/>
                  </a:lnTo>
                  <a:lnTo>
                    <a:pt x="0" y="760476"/>
                  </a:lnTo>
                  <a:lnTo>
                    <a:pt x="80772" y="941705"/>
                  </a:lnTo>
                  <a:lnTo>
                    <a:pt x="125552" y="850557"/>
                  </a:lnTo>
                  <a:lnTo>
                    <a:pt x="357632" y="964565"/>
                  </a:lnTo>
                  <a:lnTo>
                    <a:pt x="379984" y="919099"/>
                  </a:lnTo>
                  <a:close/>
                </a:path>
                <a:path w="2653665" h="2941320">
                  <a:moveTo>
                    <a:pt x="516255" y="2024126"/>
                  </a:moveTo>
                  <a:lnTo>
                    <a:pt x="489585" y="1980946"/>
                  </a:lnTo>
                  <a:lnTo>
                    <a:pt x="122745" y="2206040"/>
                  </a:lnTo>
                  <a:lnTo>
                    <a:pt x="69596" y="2119376"/>
                  </a:lnTo>
                  <a:lnTo>
                    <a:pt x="6096" y="2307336"/>
                  </a:lnTo>
                  <a:lnTo>
                    <a:pt x="202438" y="2335911"/>
                  </a:lnTo>
                  <a:lnTo>
                    <a:pt x="157480" y="2262632"/>
                  </a:lnTo>
                  <a:lnTo>
                    <a:pt x="149313" y="2249335"/>
                  </a:lnTo>
                  <a:lnTo>
                    <a:pt x="516255" y="2024126"/>
                  </a:lnTo>
                  <a:close/>
                </a:path>
                <a:path w="2653665" h="2941320">
                  <a:moveTo>
                    <a:pt x="1452880" y="152400"/>
                  </a:moveTo>
                  <a:lnTo>
                    <a:pt x="1431709" y="127000"/>
                  </a:lnTo>
                  <a:lnTo>
                    <a:pt x="1325880" y="0"/>
                  </a:lnTo>
                  <a:lnTo>
                    <a:pt x="1198880" y="152400"/>
                  </a:lnTo>
                  <a:lnTo>
                    <a:pt x="1300480" y="152400"/>
                  </a:lnTo>
                  <a:lnTo>
                    <a:pt x="1300480" y="332232"/>
                  </a:lnTo>
                  <a:lnTo>
                    <a:pt x="1351280" y="332232"/>
                  </a:lnTo>
                  <a:lnTo>
                    <a:pt x="1351280" y="152400"/>
                  </a:lnTo>
                  <a:lnTo>
                    <a:pt x="1452880" y="152400"/>
                  </a:lnTo>
                  <a:close/>
                </a:path>
                <a:path w="2653665" h="2941320">
                  <a:moveTo>
                    <a:pt x="1756664" y="2761234"/>
                  </a:moveTo>
                  <a:lnTo>
                    <a:pt x="1658518" y="2787497"/>
                  </a:lnTo>
                  <a:lnTo>
                    <a:pt x="1542415" y="2354072"/>
                  </a:lnTo>
                  <a:lnTo>
                    <a:pt x="1493393" y="2367280"/>
                  </a:lnTo>
                  <a:lnTo>
                    <a:pt x="1609356" y="2800654"/>
                  </a:lnTo>
                  <a:lnTo>
                    <a:pt x="1511300" y="2826893"/>
                  </a:lnTo>
                  <a:lnTo>
                    <a:pt x="1673352" y="2941320"/>
                  </a:lnTo>
                  <a:lnTo>
                    <a:pt x="1727047" y="2825242"/>
                  </a:lnTo>
                  <a:lnTo>
                    <a:pt x="1756664" y="2761234"/>
                  </a:lnTo>
                  <a:close/>
                </a:path>
                <a:path w="2653665" h="2941320">
                  <a:moveTo>
                    <a:pt x="2630424" y="505968"/>
                  </a:moveTo>
                  <a:lnTo>
                    <a:pt x="2432304" y="496697"/>
                  </a:lnTo>
                  <a:lnTo>
                    <a:pt x="2493594" y="577697"/>
                  </a:lnTo>
                  <a:lnTo>
                    <a:pt x="2150237" y="837819"/>
                  </a:lnTo>
                  <a:lnTo>
                    <a:pt x="2180971" y="878205"/>
                  </a:lnTo>
                  <a:lnTo>
                    <a:pt x="2524277" y="618248"/>
                  </a:lnTo>
                  <a:lnTo>
                    <a:pt x="2585593" y="699262"/>
                  </a:lnTo>
                  <a:lnTo>
                    <a:pt x="2617343" y="562356"/>
                  </a:lnTo>
                  <a:lnTo>
                    <a:pt x="2630424" y="505968"/>
                  </a:lnTo>
                  <a:close/>
                </a:path>
                <a:path w="2653665" h="2941320">
                  <a:moveTo>
                    <a:pt x="2653284" y="2005584"/>
                  </a:moveTo>
                  <a:lnTo>
                    <a:pt x="2647454" y="1997329"/>
                  </a:lnTo>
                  <a:lnTo>
                    <a:pt x="2538857" y="1843532"/>
                  </a:lnTo>
                  <a:lnTo>
                    <a:pt x="2512606" y="1941601"/>
                  </a:lnTo>
                  <a:lnTo>
                    <a:pt x="2164588" y="1848485"/>
                  </a:lnTo>
                  <a:lnTo>
                    <a:pt x="2151380" y="1897507"/>
                  </a:lnTo>
                  <a:lnTo>
                    <a:pt x="2499449" y="1990763"/>
                  </a:lnTo>
                  <a:lnTo>
                    <a:pt x="2473198" y="2088908"/>
                  </a:lnTo>
                  <a:lnTo>
                    <a:pt x="2653284" y="2005584"/>
                  </a:lnTo>
                  <a:close/>
                </a:path>
              </a:pathLst>
            </a:custGeom>
            <a:solidFill>
              <a:srgbClr val="055D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0" y="2074163"/>
              <a:ext cx="3180715" cy="3168650"/>
            </a:xfrm>
            <a:custGeom>
              <a:avLst/>
              <a:gdLst/>
              <a:ahLst/>
              <a:cxnLst/>
              <a:rect l="l" t="t" r="r" b="b"/>
              <a:pathLst>
                <a:path w="3180715" h="3168650">
                  <a:moveTo>
                    <a:pt x="3180587" y="1584198"/>
                  </a:moveTo>
                  <a:lnTo>
                    <a:pt x="0" y="1584198"/>
                  </a:lnTo>
                  <a:lnTo>
                    <a:pt x="0" y="1587231"/>
                  </a:lnTo>
                  <a:lnTo>
                    <a:pt x="1588769" y="3168396"/>
                  </a:lnTo>
                  <a:lnTo>
                    <a:pt x="3180587" y="1584198"/>
                  </a:lnTo>
                  <a:close/>
                </a:path>
                <a:path w="3180715" h="3168650">
                  <a:moveTo>
                    <a:pt x="2384678" y="0"/>
                  </a:moveTo>
                  <a:lnTo>
                    <a:pt x="792860" y="0"/>
                  </a:lnTo>
                  <a:lnTo>
                    <a:pt x="792860" y="1584198"/>
                  </a:lnTo>
                  <a:lnTo>
                    <a:pt x="2384678" y="1584198"/>
                  </a:lnTo>
                  <a:lnTo>
                    <a:pt x="2384678" y="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04587" y="3176015"/>
              <a:ext cx="966215" cy="73609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88052" y="4253484"/>
              <a:ext cx="900684" cy="1482852"/>
            </a:xfrm>
            <a:prstGeom prst="rect">
              <a:avLst/>
            </a:prstGeom>
          </p:spPr>
        </p:pic>
        <p:sp>
          <p:nvSpPr>
            <p:cNvPr id="18" name="object 18" descr=""/>
            <p:cNvSpPr/>
            <p:nvPr/>
          </p:nvSpPr>
          <p:spPr>
            <a:xfrm>
              <a:off x="3190493" y="5749289"/>
              <a:ext cx="1705610" cy="0"/>
            </a:xfrm>
            <a:custGeom>
              <a:avLst/>
              <a:gdLst/>
              <a:ahLst/>
              <a:cxnLst/>
              <a:rect l="l" t="t" r="r" b="b"/>
              <a:pathLst>
                <a:path w="1705610" h="0">
                  <a:moveTo>
                    <a:pt x="0" y="0"/>
                  </a:moveTo>
                  <a:lnTo>
                    <a:pt x="1705356" y="0"/>
                  </a:lnTo>
                </a:path>
              </a:pathLst>
            </a:custGeom>
            <a:ln w="101600">
              <a:solidFill>
                <a:srgbClr val="F8AD0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76250" y="264284"/>
            <a:ext cx="6402705" cy="96837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0400"/>
              </a:lnSpc>
              <a:spcBef>
                <a:spcPts val="105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dirty="0" sz="28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dirty="0" sz="2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physical</a:t>
            </a:r>
            <a:r>
              <a:rPr dirty="0" sz="2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activity</a:t>
            </a:r>
            <a:r>
              <a:rPr dirty="0" sz="2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support</a:t>
            </a:r>
            <a:r>
              <a:rPr dirty="0" sz="28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5" b="1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improvement</a:t>
            </a:r>
            <a:r>
              <a:rPr dirty="0" sz="28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8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mental</a:t>
            </a:r>
            <a:r>
              <a:rPr dirty="0" sz="28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543046" y="1713382"/>
            <a:ext cx="3292475" cy="14217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-2540">
              <a:lnSpc>
                <a:spcPct val="114500"/>
              </a:lnSpc>
              <a:spcBef>
                <a:spcPts val="95"/>
              </a:spcBef>
            </a:pP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Those</a:t>
            </a:r>
            <a:r>
              <a:rPr dirty="0" sz="16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who</a:t>
            </a:r>
            <a:r>
              <a:rPr dirty="0" sz="1600" spc="-1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took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part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within</a:t>
            </a:r>
            <a:r>
              <a:rPr dirty="0" sz="16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a</a:t>
            </a:r>
            <a:r>
              <a:rPr dirty="0" sz="1600" spc="-2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group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setting</a:t>
            </a:r>
            <a:r>
              <a:rPr dirty="0" sz="1600" spc="-6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reported</a:t>
            </a:r>
            <a:r>
              <a:rPr dirty="0" sz="16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better</a:t>
            </a:r>
            <a:r>
              <a:rPr dirty="0" sz="1600" spc="-40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55D6C"/>
                </a:solidFill>
                <a:latin typeface="Arial"/>
                <a:cs typeface="Arial"/>
              </a:rPr>
              <a:t>experiences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and</a:t>
            </a:r>
            <a:r>
              <a:rPr dirty="0" sz="1600" spc="-4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feeling</a:t>
            </a:r>
            <a:r>
              <a:rPr dirty="0" sz="1600" spc="-4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more</a:t>
            </a:r>
            <a:r>
              <a:rPr dirty="0" sz="1600" spc="-30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motivated</a:t>
            </a:r>
            <a:r>
              <a:rPr dirty="0" sz="1600" spc="20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to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participate</a:t>
            </a:r>
            <a:r>
              <a:rPr dirty="0" sz="1600" spc="-4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(Mind</a:t>
            </a:r>
            <a:r>
              <a:rPr dirty="0" sz="16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and</a:t>
            </a:r>
            <a:r>
              <a:rPr dirty="0" sz="1600" spc="-4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Loughborough University)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595117" y="4190494"/>
            <a:ext cx="2611755" cy="14217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065" marR="5080">
              <a:lnSpc>
                <a:spcPct val="114599"/>
              </a:lnSpc>
              <a:spcBef>
                <a:spcPts val="90"/>
              </a:spcBef>
            </a:pP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“</a:t>
            </a:r>
            <a:r>
              <a:rPr dirty="0" sz="1600" spc="-10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A</a:t>
            </a:r>
            <a:r>
              <a:rPr dirty="0" sz="1600" spc="-11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10-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minute</a:t>
            </a:r>
            <a:r>
              <a:rPr dirty="0" sz="1600" spc="-1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brisk</a:t>
            </a:r>
            <a:r>
              <a:rPr dirty="0" sz="16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walk,</a:t>
            </a:r>
            <a:r>
              <a:rPr dirty="0" sz="16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can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increase</a:t>
            </a:r>
            <a:r>
              <a:rPr dirty="0" sz="1600" spc="-35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our</a:t>
            </a:r>
            <a:r>
              <a:rPr dirty="0" sz="16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energy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levels,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boost</a:t>
            </a:r>
            <a:r>
              <a:rPr dirty="0" sz="1600" spc="-20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mood</a:t>
            </a:r>
            <a:r>
              <a:rPr dirty="0" sz="1600" spc="-10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and</a:t>
            </a:r>
            <a:r>
              <a:rPr dirty="0" sz="16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help</a:t>
            </a:r>
            <a:r>
              <a:rPr dirty="0" sz="16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us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interrupt</a:t>
            </a:r>
            <a:r>
              <a:rPr dirty="0" sz="16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racing</a:t>
            </a:r>
            <a:r>
              <a:rPr dirty="0" sz="1600" spc="-5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thoughts.” (Mind)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966622" y="2062632"/>
            <a:ext cx="1235710" cy="2819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14599"/>
              </a:lnSpc>
              <a:spcBef>
                <a:spcPts val="95"/>
              </a:spcBef>
            </a:pPr>
            <a:r>
              <a:rPr dirty="0" sz="1600" spc="-20">
                <a:solidFill>
                  <a:srgbClr val="055D6C"/>
                </a:solidFill>
                <a:latin typeface="Arial"/>
                <a:cs typeface="Arial"/>
              </a:rPr>
              <a:t>Taking</a:t>
            </a:r>
            <a:r>
              <a:rPr dirty="0" sz="1600" spc="-5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part</a:t>
            </a:r>
            <a:r>
              <a:rPr dirty="0" sz="1600" spc="-4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in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regular physical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activity</a:t>
            </a:r>
            <a:r>
              <a:rPr dirty="0" sz="1600" spc="-6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can </a:t>
            </a:r>
            <a:r>
              <a:rPr dirty="0" sz="1600" b="1">
                <a:solidFill>
                  <a:srgbClr val="055D6C"/>
                </a:solidFill>
                <a:latin typeface="Arial"/>
                <a:cs typeface="Arial"/>
              </a:rPr>
              <a:t>lower</a:t>
            </a:r>
            <a:r>
              <a:rPr dirty="0" sz="1600" spc="-35" b="1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the</a:t>
            </a:r>
            <a:r>
              <a:rPr dirty="0" sz="1600" spc="50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risk</a:t>
            </a:r>
            <a:r>
              <a:rPr dirty="0" sz="1600" spc="-2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055D6C"/>
                </a:solidFill>
                <a:latin typeface="Arial"/>
                <a:cs typeface="Arial"/>
              </a:rPr>
              <a:t>of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depression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by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up</a:t>
            </a:r>
            <a:r>
              <a:rPr dirty="0" sz="1600" spc="-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to</a:t>
            </a:r>
            <a:r>
              <a:rPr dirty="0" sz="1600" spc="-2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5" b="1">
                <a:solidFill>
                  <a:srgbClr val="055D6C"/>
                </a:solidFill>
                <a:latin typeface="Arial"/>
                <a:cs typeface="Arial"/>
              </a:rPr>
              <a:t>30% </a:t>
            </a:r>
            <a:r>
              <a:rPr dirty="0" sz="1600">
                <a:solidFill>
                  <a:srgbClr val="055D6C"/>
                </a:solidFill>
                <a:latin typeface="Arial"/>
                <a:cs typeface="Arial"/>
              </a:rPr>
              <a:t>(NHS-</a:t>
            </a:r>
            <a:r>
              <a:rPr dirty="0" sz="1600" spc="-1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055D6C"/>
                </a:solidFill>
                <a:latin typeface="Arial"/>
                <a:cs typeface="Arial"/>
              </a:rPr>
              <a:t>Live </a:t>
            </a:r>
            <a:r>
              <a:rPr dirty="0" sz="1600" spc="-10">
                <a:solidFill>
                  <a:srgbClr val="055D6C"/>
                </a:solidFill>
                <a:latin typeface="Arial"/>
                <a:cs typeface="Arial"/>
              </a:rPr>
              <a:t>Well)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7438172" y="492863"/>
            <a:ext cx="4267200" cy="4977765"/>
            <a:chOff x="7438172" y="492863"/>
            <a:chExt cx="4267200" cy="4977765"/>
          </a:xfrm>
        </p:grpSpPr>
        <p:sp>
          <p:nvSpPr>
            <p:cNvPr id="24" name="object 24" descr=""/>
            <p:cNvSpPr/>
            <p:nvPr/>
          </p:nvSpPr>
          <p:spPr>
            <a:xfrm>
              <a:off x="10987799" y="4767694"/>
              <a:ext cx="594995" cy="702945"/>
            </a:xfrm>
            <a:custGeom>
              <a:avLst/>
              <a:gdLst/>
              <a:ahLst/>
              <a:cxnLst/>
              <a:rect l="l" t="t" r="r" b="b"/>
              <a:pathLst>
                <a:path w="594995" h="702945">
                  <a:moveTo>
                    <a:pt x="318185" y="212953"/>
                  </a:moveTo>
                  <a:lnTo>
                    <a:pt x="275615" y="212953"/>
                  </a:lnTo>
                  <a:lnTo>
                    <a:pt x="275615" y="362013"/>
                  </a:lnTo>
                  <a:lnTo>
                    <a:pt x="126631" y="362013"/>
                  </a:lnTo>
                  <a:lnTo>
                    <a:pt x="126631" y="404609"/>
                  </a:lnTo>
                  <a:lnTo>
                    <a:pt x="296900" y="404609"/>
                  </a:lnTo>
                  <a:lnTo>
                    <a:pt x="305155" y="402932"/>
                  </a:lnTo>
                  <a:lnTo>
                    <a:pt x="311924" y="398348"/>
                  </a:lnTo>
                  <a:lnTo>
                    <a:pt x="316496" y="391579"/>
                  </a:lnTo>
                  <a:lnTo>
                    <a:pt x="318185" y="383311"/>
                  </a:lnTo>
                  <a:lnTo>
                    <a:pt x="318185" y="212953"/>
                  </a:lnTo>
                  <a:close/>
                </a:path>
                <a:path w="594995" h="702945">
                  <a:moveTo>
                    <a:pt x="594601" y="380923"/>
                  </a:moveTo>
                  <a:lnTo>
                    <a:pt x="590638" y="335419"/>
                  </a:lnTo>
                  <a:lnTo>
                    <a:pt x="579742" y="290842"/>
                  </a:lnTo>
                  <a:lnTo>
                    <a:pt x="561898" y="248081"/>
                  </a:lnTo>
                  <a:lnTo>
                    <a:pt x="537146" y="207987"/>
                  </a:lnTo>
                  <a:lnTo>
                    <a:pt x="531012" y="200914"/>
                  </a:lnTo>
                  <a:lnTo>
                    <a:pt x="531012" y="383311"/>
                  </a:lnTo>
                  <a:lnTo>
                    <a:pt x="526275" y="430364"/>
                  </a:lnTo>
                  <a:lnTo>
                    <a:pt x="512686" y="474268"/>
                  </a:lnTo>
                  <a:lnTo>
                    <a:pt x="491172" y="514045"/>
                  </a:lnTo>
                  <a:lnTo>
                    <a:pt x="462635" y="548754"/>
                  </a:lnTo>
                  <a:lnTo>
                    <a:pt x="428028" y="577418"/>
                  </a:lnTo>
                  <a:lnTo>
                    <a:pt x="388251" y="599071"/>
                  </a:lnTo>
                  <a:lnTo>
                    <a:pt x="344233" y="612775"/>
                  </a:lnTo>
                  <a:lnTo>
                    <a:pt x="296900" y="617562"/>
                  </a:lnTo>
                  <a:lnTo>
                    <a:pt x="249872" y="612470"/>
                  </a:lnTo>
                  <a:lnTo>
                    <a:pt x="205994" y="598627"/>
                  </a:lnTo>
                  <a:lnTo>
                    <a:pt x="166230" y="576948"/>
                  </a:lnTo>
                  <a:lnTo>
                    <a:pt x="131546" y="548347"/>
                  </a:lnTo>
                  <a:lnTo>
                    <a:pt x="102908" y="513765"/>
                  </a:lnTo>
                  <a:lnTo>
                    <a:pt x="81254" y="474116"/>
                  </a:lnTo>
                  <a:lnTo>
                    <a:pt x="67564" y="430326"/>
                  </a:lnTo>
                  <a:lnTo>
                    <a:pt x="62776" y="383311"/>
                  </a:lnTo>
                  <a:lnTo>
                    <a:pt x="67513" y="336257"/>
                  </a:lnTo>
                  <a:lnTo>
                    <a:pt x="81102" y="292366"/>
                  </a:lnTo>
                  <a:lnTo>
                    <a:pt x="102628" y="252577"/>
                  </a:lnTo>
                  <a:lnTo>
                    <a:pt x="131152" y="217881"/>
                  </a:lnTo>
                  <a:lnTo>
                    <a:pt x="165773" y="189217"/>
                  </a:lnTo>
                  <a:lnTo>
                    <a:pt x="205549" y="167551"/>
                  </a:lnTo>
                  <a:lnTo>
                    <a:pt x="249567" y="153847"/>
                  </a:lnTo>
                  <a:lnTo>
                    <a:pt x="296900" y="149072"/>
                  </a:lnTo>
                  <a:lnTo>
                    <a:pt x="343928" y="153809"/>
                  </a:lnTo>
                  <a:lnTo>
                    <a:pt x="387794" y="167398"/>
                  </a:lnTo>
                  <a:lnTo>
                    <a:pt x="427558" y="188937"/>
                  </a:lnTo>
                  <a:lnTo>
                    <a:pt x="462241" y="217474"/>
                  </a:lnTo>
                  <a:lnTo>
                    <a:pt x="490893" y="252107"/>
                  </a:lnTo>
                  <a:lnTo>
                    <a:pt x="512533" y="291909"/>
                  </a:lnTo>
                  <a:lnTo>
                    <a:pt x="526237" y="335953"/>
                  </a:lnTo>
                  <a:lnTo>
                    <a:pt x="531012" y="383311"/>
                  </a:lnTo>
                  <a:lnTo>
                    <a:pt x="531012" y="200914"/>
                  </a:lnTo>
                  <a:lnTo>
                    <a:pt x="505472" y="171424"/>
                  </a:lnTo>
                  <a:lnTo>
                    <a:pt x="478294" y="149072"/>
                  </a:lnTo>
                  <a:lnTo>
                    <a:pt x="464540" y="137756"/>
                  </a:lnTo>
                  <a:lnTo>
                    <a:pt x="419011" y="112064"/>
                  </a:lnTo>
                  <a:lnTo>
                    <a:pt x="369887" y="94767"/>
                  </a:lnTo>
                  <a:lnTo>
                    <a:pt x="318185" y="86245"/>
                  </a:lnTo>
                  <a:lnTo>
                    <a:pt x="318185" y="42595"/>
                  </a:lnTo>
                  <a:lnTo>
                    <a:pt x="360743" y="42595"/>
                  </a:lnTo>
                  <a:lnTo>
                    <a:pt x="369011" y="40906"/>
                  </a:lnTo>
                  <a:lnTo>
                    <a:pt x="375780" y="36334"/>
                  </a:lnTo>
                  <a:lnTo>
                    <a:pt x="380352" y="29565"/>
                  </a:lnTo>
                  <a:lnTo>
                    <a:pt x="382028" y="21297"/>
                  </a:lnTo>
                  <a:lnTo>
                    <a:pt x="380352" y="13030"/>
                  </a:lnTo>
                  <a:lnTo>
                    <a:pt x="375780" y="6261"/>
                  </a:lnTo>
                  <a:lnTo>
                    <a:pt x="369011" y="1689"/>
                  </a:lnTo>
                  <a:lnTo>
                    <a:pt x="360743" y="0"/>
                  </a:lnTo>
                  <a:lnTo>
                    <a:pt x="233045" y="0"/>
                  </a:lnTo>
                  <a:lnTo>
                    <a:pt x="224777" y="1689"/>
                  </a:lnTo>
                  <a:lnTo>
                    <a:pt x="218020" y="6261"/>
                  </a:lnTo>
                  <a:lnTo>
                    <a:pt x="213436" y="13030"/>
                  </a:lnTo>
                  <a:lnTo>
                    <a:pt x="211759" y="21297"/>
                  </a:lnTo>
                  <a:lnTo>
                    <a:pt x="213436" y="29565"/>
                  </a:lnTo>
                  <a:lnTo>
                    <a:pt x="218020" y="36334"/>
                  </a:lnTo>
                  <a:lnTo>
                    <a:pt x="224777" y="40906"/>
                  </a:lnTo>
                  <a:lnTo>
                    <a:pt x="233045" y="42595"/>
                  </a:lnTo>
                  <a:lnTo>
                    <a:pt x="275615" y="42595"/>
                  </a:lnTo>
                  <a:lnTo>
                    <a:pt x="275615" y="86245"/>
                  </a:lnTo>
                  <a:lnTo>
                    <a:pt x="227761" y="93586"/>
                  </a:lnTo>
                  <a:lnTo>
                    <a:pt x="182892" y="108115"/>
                  </a:lnTo>
                  <a:lnTo>
                    <a:pt x="141592" y="129184"/>
                  </a:lnTo>
                  <a:lnTo>
                    <a:pt x="104432" y="156146"/>
                  </a:lnTo>
                  <a:lnTo>
                    <a:pt x="71958" y="188328"/>
                  </a:lnTo>
                  <a:lnTo>
                    <a:pt x="44754" y="225082"/>
                  </a:lnTo>
                  <a:lnTo>
                    <a:pt x="23393" y="265747"/>
                  </a:lnTo>
                  <a:lnTo>
                    <a:pt x="8432" y="309664"/>
                  </a:lnTo>
                  <a:lnTo>
                    <a:pt x="444" y="356171"/>
                  </a:lnTo>
                  <a:lnTo>
                    <a:pt x="0" y="404609"/>
                  </a:lnTo>
                  <a:lnTo>
                    <a:pt x="8039" y="456349"/>
                  </a:lnTo>
                  <a:lnTo>
                    <a:pt x="25273" y="505498"/>
                  </a:lnTo>
                  <a:lnTo>
                    <a:pt x="50876" y="551040"/>
                  </a:lnTo>
                  <a:lnTo>
                    <a:pt x="84061" y="592010"/>
                  </a:lnTo>
                  <a:lnTo>
                    <a:pt x="43624" y="671868"/>
                  </a:lnTo>
                  <a:lnTo>
                    <a:pt x="41376" y="680097"/>
                  </a:lnTo>
                  <a:lnTo>
                    <a:pt x="42430" y="688238"/>
                  </a:lnTo>
                  <a:lnTo>
                    <a:pt x="46469" y="695375"/>
                  </a:lnTo>
                  <a:lnTo>
                    <a:pt x="53200" y="700608"/>
                  </a:lnTo>
                  <a:lnTo>
                    <a:pt x="59588" y="702741"/>
                  </a:lnTo>
                  <a:lnTo>
                    <a:pt x="71297" y="702741"/>
                  </a:lnTo>
                  <a:lnTo>
                    <a:pt x="77673" y="698474"/>
                  </a:lnTo>
                  <a:lnTo>
                    <a:pt x="81940" y="691032"/>
                  </a:lnTo>
                  <a:lnTo>
                    <a:pt x="117055" y="620750"/>
                  </a:lnTo>
                  <a:lnTo>
                    <a:pt x="158699" y="647306"/>
                  </a:lnTo>
                  <a:lnTo>
                    <a:pt x="203187" y="666267"/>
                  </a:lnTo>
                  <a:lnTo>
                    <a:pt x="249567" y="677646"/>
                  </a:lnTo>
                  <a:lnTo>
                    <a:pt x="296900" y="681443"/>
                  </a:lnTo>
                  <a:lnTo>
                    <a:pt x="344233" y="677646"/>
                  </a:lnTo>
                  <a:lnTo>
                    <a:pt x="390613" y="666267"/>
                  </a:lnTo>
                  <a:lnTo>
                    <a:pt x="435102" y="647306"/>
                  </a:lnTo>
                  <a:lnTo>
                    <a:pt x="476745" y="620750"/>
                  </a:lnTo>
                  <a:lnTo>
                    <a:pt x="511860" y="691032"/>
                  </a:lnTo>
                  <a:lnTo>
                    <a:pt x="516115" y="698474"/>
                  </a:lnTo>
                  <a:lnTo>
                    <a:pt x="522503" y="702741"/>
                  </a:lnTo>
                  <a:lnTo>
                    <a:pt x="534200" y="702741"/>
                  </a:lnTo>
                  <a:lnTo>
                    <a:pt x="540588" y="700608"/>
                  </a:lnTo>
                  <a:lnTo>
                    <a:pt x="547319" y="695375"/>
                  </a:lnTo>
                  <a:lnTo>
                    <a:pt x="551370" y="688238"/>
                  </a:lnTo>
                  <a:lnTo>
                    <a:pt x="552411" y="680097"/>
                  </a:lnTo>
                  <a:lnTo>
                    <a:pt x="550164" y="671868"/>
                  </a:lnTo>
                  <a:lnTo>
                    <a:pt x="524294" y="620750"/>
                  </a:lnTo>
                  <a:lnTo>
                    <a:pt x="522668" y="617562"/>
                  </a:lnTo>
                  <a:lnTo>
                    <a:pt x="509727" y="592010"/>
                  </a:lnTo>
                  <a:lnTo>
                    <a:pt x="540702" y="554875"/>
                  </a:lnTo>
                  <a:lnTo>
                    <a:pt x="564654" y="514324"/>
                  </a:lnTo>
                  <a:lnTo>
                    <a:pt x="581621" y="471246"/>
                  </a:lnTo>
                  <a:lnTo>
                    <a:pt x="591591" y="426478"/>
                  </a:lnTo>
                  <a:lnTo>
                    <a:pt x="594601" y="380923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23043" y="4753716"/>
              <a:ext cx="216291" cy="216277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10929136" y="4752651"/>
              <a:ext cx="217804" cy="217804"/>
            </a:xfrm>
            <a:custGeom>
              <a:avLst/>
              <a:gdLst/>
              <a:ahLst/>
              <a:cxnLst/>
              <a:rect l="l" t="t" r="r" b="b"/>
              <a:pathLst>
                <a:path w="217804" h="217804">
                  <a:moveTo>
                    <a:pt x="132089" y="0"/>
                  </a:moveTo>
                  <a:lnTo>
                    <a:pt x="12903" y="101284"/>
                  </a:lnTo>
                  <a:lnTo>
                    <a:pt x="0" y="131097"/>
                  </a:lnTo>
                  <a:lnTo>
                    <a:pt x="2876" y="147102"/>
                  </a:lnTo>
                  <a:lnTo>
                    <a:pt x="11838" y="160910"/>
                  </a:lnTo>
                  <a:lnTo>
                    <a:pt x="68239" y="217342"/>
                  </a:lnTo>
                  <a:lnTo>
                    <a:pt x="217223" y="68277"/>
                  </a:lnTo>
                  <a:lnTo>
                    <a:pt x="161886" y="12910"/>
                  </a:lnTo>
                  <a:lnTo>
                    <a:pt x="148085" y="3310"/>
                  </a:lnTo>
                  <a:lnTo>
                    <a:pt x="132089" y="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56032" y="4518539"/>
              <a:ext cx="114930" cy="134158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60257" y="4595201"/>
              <a:ext cx="76620" cy="7666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90117" y="4576035"/>
              <a:ext cx="114930" cy="134158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7446287" y="1028234"/>
              <a:ext cx="782955" cy="500380"/>
            </a:xfrm>
            <a:custGeom>
              <a:avLst/>
              <a:gdLst/>
              <a:ahLst/>
              <a:cxnLst/>
              <a:rect l="l" t="t" r="r" b="b"/>
              <a:pathLst>
                <a:path w="782954" h="500380">
                  <a:moveTo>
                    <a:pt x="782586" y="0"/>
                  </a:moveTo>
                  <a:lnTo>
                    <a:pt x="631907" y="0"/>
                  </a:lnTo>
                  <a:lnTo>
                    <a:pt x="687470" y="55593"/>
                  </a:lnTo>
                  <a:lnTo>
                    <a:pt x="434142" y="309060"/>
                  </a:lnTo>
                  <a:lnTo>
                    <a:pt x="292881" y="167721"/>
                  </a:lnTo>
                  <a:lnTo>
                    <a:pt x="0" y="460764"/>
                  </a:lnTo>
                  <a:lnTo>
                    <a:pt x="39553" y="500339"/>
                  </a:lnTo>
                  <a:lnTo>
                    <a:pt x="292881" y="246871"/>
                  </a:lnTo>
                  <a:lnTo>
                    <a:pt x="434142" y="388210"/>
                  </a:lnTo>
                  <a:lnTo>
                    <a:pt x="631907" y="190336"/>
                  </a:lnTo>
                  <a:lnTo>
                    <a:pt x="727023" y="95168"/>
                  </a:lnTo>
                  <a:lnTo>
                    <a:pt x="782586" y="150761"/>
                  </a:lnTo>
                  <a:lnTo>
                    <a:pt x="782586" y="0"/>
                  </a:lnTo>
                  <a:close/>
                </a:path>
              </a:pathLst>
            </a:custGeom>
            <a:solidFill>
              <a:srgbClr val="FCDF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03732" y="870405"/>
              <a:ext cx="94174" cy="94225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7438172" y="974054"/>
              <a:ext cx="597535" cy="404495"/>
            </a:xfrm>
            <a:custGeom>
              <a:avLst/>
              <a:gdLst/>
              <a:ahLst/>
              <a:cxnLst/>
              <a:rect l="l" t="t" r="r" b="b"/>
              <a:pathLst>
                <a:path w="597534" h="404494">
                  <a:moveTo>
                    <a:pt x="103230" y="263832"/>
                  </a:moveTo>
                  <a:lnTo>
                    <a:pt x="65560" y="263832"/>
                  </a:lnTo>
                  <a:lnTo>
                    <a:pt x="65560" y="404134"/>
                  </a:lnTo>
                  <a:lnTo>
                    <a:pt x="103230" y="366444"/>
                  </a:lnTo>
                  <a:lnTo>
                    <a:pt x="103230" y="263832"/>
                  </a:lnTo>
                  <a:close/>
                </a:path>
                <a:path w="597534" h="404494">
                  <a:moveTo>
                    <a:pt x="159734" y="263832"/>
                  </a:moveTo>
                  <a:lnTo>
                    <a:pt x="122065" y="263832"/>
                  </a:lnTo>
                  <a:lnTo>
                    <a:pt x="122065" y="347599"/>
                  </a:lnTo>
                  <a:lnTo>
                    <a:pt x="159734" y="309908"/>
                  </a:lnTo>
                  <a:lnTo>
                    <a:pt x="159734" y="263832"/>
                  </a:lnTo>
                  <a:close/>
                </a:path>
                <a:path w="597534" h="404494">
                  <a:moveTo>
                    <a:pt x="575799" y="58137"/>
                  </a:moveTo>
                  <a:lnTo>
                    <a:pt x="441785" y="58137"/>
                  </a:lnTo>
                  <a:lnTo>
                    <a:pt x="441786" y="309720"/>
                  </a:lnTo>
                  <a:lnTo>
                    <a:pt x="479455" y="272030"/>
                  </a:lnTo>
                  <a:lnTo>
                    <a:pt x="479455" y="207297"/>
                  </a:lnTo>
                  <a:lnTo>
                    <a:pt x="535960" y="207297"/>
                  </a:lnTo>
                  <a:lnTo>
                    <a:pt x="535959" y="58231"/>
                  </a:lnTo>
                  <a:lnTo>
                    <a:pt x="575820" y="58231"/>
                  </a:lnTo>
                  <a:close/>
                </a:path>
                <a:path w="597534" h="404494">
                  <a:moveTo>
                    <a:pt x="199077" y="56535"/>
                  </a:moveTo>
                  <a:lnTo>
                    <a:pt x="65560" y="56535"/>
                  </a:lnTo>
                  <a:lnTo>
                    <a:pt x="65541" y="123530"/>
                  </a:lnTo>
                  <a:lnTo>
                    <a:pt x="37308" y="263832"/>
                  </a:lnTo>
                  <a:lnTo>
                    <a:pt x="187986" y="263832"/>
                  </a:lnTo>
                  <a:lnTo>
                    <a:pt x="159734" y="123530"/>
                  </a:lnTo>
                  <a:lnTo>
                    <a:pt x="159734" y="57572"/>
                  </a:lnTo>
                  <a:lnTo>
                    <a:pt x="199314" y="57572"/>
                  </a:lnTo>
                  <a:lnTo>
                    <a:pt x="199077" y="56535"/>
                  </a:lnTo>
                  <a:close/>
                </a:path>
                <a:path w="597534" h="404494">
                  <a:moveTo>
                    <a:pt x="535960" y="207297"/>
                  </a:moveTo>
                  <a:lnTo>
                    <a:pt x="498290" y="207297"/>
                  </a:lnTo>
                  <a:lnTo>
                    <a:pt x="498290" y="253561"/>
                  </a:lnTo>
                  <a:lnTo>
                    <a:pt x="535960" y="215871"/>
                  </a:lnTo>
                  <a:lnTo>
                    <a:pt x="535960" y="207297"/>
                  </a:lnTo>
                  <a:close/>
                </a:path>
                <a:path w="597534" h="404494">
                  <a:moveTo>
                    <a:pt x="387569" y="58137"/>
                  </a:moveTo>
                  <a:lnTo>
                    <a:pt x="253155" y="58137"/>
                  </a:lnTo>
                  <a:lnTo>
                    <a:pt x="253155" y="216154"/>
                  </a:lnTo>
                  <a:lnTo>
                    <a:pt x="273967" y="195236"/>
                  </a:lnTo>
                  <a:lnTo>
                    <a:pt x="286423" y="186948"/>
                  </a:lnTo>
                  <a:lnTo>
                    <a:pt x="300597" y="184181"/>
                  </a:lnTo>
                  <a:lnTo>
                    <a:pt x="348082" y="184181"/>
                  </a:lnTo>
                  <a:lnTo>
                    <a:pt x="348082" y="58231"/>
                  </a:lnTo>
                  <a:lnTo>
                    <a:pt x="387590" y="58231"/>
                  </a:lnTo>
                  <a:close/>
                </a:path>
                <a:path w="597534" h="404494">
                  <a:moveTo>
                    <a:pt x="348082" y="184181"/>
                  </a:moveTo>
                  <a:lnTo>
                    <a:pt x="300597" y="184181"/>
                  </a:lnTo>
                  <a:lnTo>
                    <a:pt x="314797" y="186948"/>
                  </a:lnTo>
                  <a:lnTo>
                    <a:pt x="327270" y="195236"/>
                  </a:lnTo>
                  <a:lnTo>
                    <a:pt x="348082" y="215306"/>
                  </a:lnTo>
                  <a:lnTo>
                    <a:pt x="348082" y="184181"/>
                  </a:lnTo>
                  <a:close/>
                </a:path>
                <a:path w="597534" h="404494">
                  <a:moveTo>
                    <a:pt x="387590" y="58231"/>
                  </a:moveTo>
                  <a:lnTo>
                    <a:pt x="348082" y="58231"/>
                  </a:lnTo>
                  <a:lnTo>
                    <a:pt x="378304" y="191938"/>
                  </a:lnTo>
                  <a:lnTo>
                    <a:pt x="386191" y="198094"/>
                  </a:lnTo>
                  <a:lnTo>
                    <a:pt x="395169" y="197874"/>
                  </a:lnTo>
                  <a:lnTo>
                    <a:pt x="403998" y="197858"/>
                  </a:lnTo>
                  <a:lnTo>
                    <a:pt x="411634" y="191710"/>
                  </a:lnTo>
                  <a:lnTo>
                    <a:pt x="413533" y="183080"/>
                  </a:lnTo>
                  <a:lnTo>
                    <a:pt x="434094" y="92153"/>
                  </a:lnTo>
                  <a:lnTo>
                    <a:pt x="395169" y="92153"/>
                  </a:lnTo>
                  <a:lnTo>
                    <a:pt x="387590" y="58231"/>
                  </a:lnTo>
                  <a:close/>
                </a:path>
                <a:path w="597534" h="404494">
                  <a:moveTo>
                    <a:pt x="27752" y="197874"/>
                  </a:moveTo>
                  <a:lnTo>
                    <a:pt x="18473" y="197874"/>
                  </a:lnTo>
                  <a:lnTo>
                    <a:pt x="27482" y="198086"/>
                  </a:lnTo>
                  <a:lnTo>
                    <a:pt x="27752" y="197874"/>
                  </a:lnTo>
                  <a:close/>
                </a:path>
                <a:path w="597534" h="404494">
                  <a:moveTo>
                    <a:pt x="112364" y="0"/>
                  </a:moveTo>
                  <a:lnTo>
                    <a:pt x="74412" y="6313"/>
                  </a:lnTo>
                  <a:lnTo>
                    <a:pt x="36743" y="26383"/>
                  </a:lnTo>
                  <a:lnTo>
                    <a:pt x="30339" y="36936"/>
                  </a:lnTo>
                  <a:lnTo>
                    <a:pt x="392" y="173752"/>
                  </a:lnTo>
                  <a:lnTo>
                    <a:pt x="17437" y="197968"/>
                  </a:lnTo>
                  <a:lnTo>
                    <a:pt x="18473" y="197874"/>
                  </a:lnTo>
                  <a:lnTo>
                    <a:pt x="27752" y="197874"/>
                  </a:lnTo>
                  <a:lnTo>
                    <a:pt x="35307" y="191938"/>
                  </a:lnTo>
                  <a:lnTo>
                    <a:pt x="35422" y="191678"/>
                  </a:lnTo>
                  <a:lnTo>
                    <a:pt x="37308" y="183080"/>
                  </a:lnTo>
                  <a:lnTo>
                    <a:pt x="65560" y="56535"/>
                  </a:lnTo>
                  <a:lnTo>
                    <a:pt x="199077" y="56535"/>
                  </a:lnTo>
                  <a:lnTo>
                    <a:pt x="193632" y="32767"/>
                  </a:lnTo>
                  <a:lnTo>
                    <a:pt x="191333" y="29084"/>
                  </a:lnTo>
                  <a:lnTo>
                    <a:pt x="150317" y="6313"/>
                  </a:lnTo>
                  <a:lnTo>
                    <a:pt x="131537" y="1578"/>
                  </a:lnTo>
                  <a:lnTo>
                    <a:pt x="112364" y="0"/>
                  </a:lnTo>
                  <a:close/>
                </a:path>
                <a:path w="597534" h="404494">
                  <a:moveTo>
                    <a:pt x="199314" y="57572"/>
                  </a:moveTo>
                  <a:lnTo>
                    <a:pt x="159734" y="57572"/>
                  </a:lnTo>
                  <a:lnTo>
                    <a:pt x="187986" y="180631"/>
                  </a:lnTo>
                  <a:lnTo>
                    <a:pt x="189901" y="187455"/>
                  </a:lnTo>
                  <a:lnTo>
                    <a:pt x="194037" y="192933"/>
                  </a:lnTo>
                  <a:lnTo>
                    <a:pt x="199857" y="196571"/>
                  </a:lnTo>
                  <a:lnTo>
                    <a:pt x="206821" y="197874"/>
                  </a:lnTo>
                  <a:lnTo>
                    <a:pt x="215619" y="197819"/>
                  </a:lnTo>
                  <a:lnTo>
                    <a:pt x="223200" y="191679"/>
                  </a:lnTo>
                  <a:lnTo>
                    <a:pt x="225091" y="183080"/>
                  </a:lnTo>
                  <a:lnTo>
                    <a:pt x="225656" y="179029"/>
                  </a:lnTo>
                  <a:lnTo>
                    <a:pt x="245825" y="90362"/>
                  </a:lnTo>
                  <a:lnTo>
                    <a:pt x="206821" y="90362"/>
                  </a:lnTo>
                  <a:lnTo>
                    <a:pt x="199314" y="57572"/>
                  </a:lnTo>
                  <a:close/>
                </a:path>
                <a:path w="597534" h="404494">
                  <a:moveTo>
                    <a:pt x="575820" y="58231"/>
                  </a:moveTo>
                  <a:lnTo>
                    <a:pt x="535959" y="58231"/>
                  </a:lnTo>
                  <a:lnTo>
                    <a:pt x="565624" y="185813"/>
                  </a:lnTo>
                  <a:lnTo>
                    <a:pt x="566284" y="185719"/>
                  </a:lnTo>
                  <a:lnTo>
                    <a:pt x="597267" y="154719"/>
                  </a:lnTo>
                  <a:lnTo>
                    <a:pt x="575820" y="58231"/>
                  </a:lnTo>
                  <a:close/>
                </a:path>
                <a:path w="597534" h="404494">
                  <a:moveTo>
                    <a:pt x="489061" y="0"/>
                  </a:moveTo>
                  <a:lnTo>
                    <a:pt x="451109" y="6313"/>
                  </a:lnTo>
                  <a:lnTo>
                    <a:pt x="413439" y="26383"/>
                  </a:lnTo>
                  <a:lnTo>
                    <a:pt x="395169" y="92153"/>
                  </a:lnTo>
                  <a:lnTo>
                    <a:pt x="434094" y="92153"/>
                  </a:lnTo>
                  <a:lnTo>
                    <a:pt x="441785" y="58137"/>
                  </a:lnTo>
                  <a:lnTo>
                    <a:pt x="575799" y="58137"/>
                  </a:lnTo>
                  <a:lnTo>
                    <a:pt x="571086" y="36936"/>
                  </a:lnTo>
                  <a:lnTo>
                    <a:pt x="570286" y="32767"/>
                  </a:lnTo>
                  <a:lnTo>
                    <a:pt x="568010" y="29021"/>
                  </a:lnTo>
                  <a:lnTo>
                    <a:pt x="527013" y="6313"/>
                  </a:lnTo>
                  <a:lnTo>
                    <a:pt x="508233" y="1578"/>
                  </a:lnTo>
                  <a:lnTo>
                    <a:pt x="489061" y="0"/>
                  </a:lnTo>
                  <a:close/>
                </a:path>
                <a:path w="597534" h="404494">
                  <a:moveTo>
                    <a:pt x="309196" y="660"/>
                  </a:moveTo>
                  <a:lnTo>
                    <a:pt x="251381" y="10927"/>
                  </a:lnTo>
                  <a:lnTo>
                    <a:pt x="220139" y="32798"/>
                  </a:lnTo>
                  <a:lnTo>
                    <a:pt x="219252" y="36936"/>
                  </a:lnTo>
                  <a:lnTo>
                    <a:pt x="206821" y="90362"/>
                  </a:lnTo>
                  <a:lnTo>
                    <a:pt x="245825" y="90362"/>
                  </a:lnTo>
                  <a:lnTo>
                    <a:pt x="253155" y="58137"/>
                  </a:lnTo>
                  <a:lnTo>
                    <a:pt x="387569" y="58137"/>
                  </a:lnTo>
                  <a:lnTo>
                    <a:pt x="382832" y="36936"/>
                  </a:lnTo>
                  <a:lnTo>
                    <a:pt x="381969" y="32767"/>
                  </a:lnTo>
                  <a:lnTo>
                    <a:pt x="379660" y="29021"/>
                  </a:lnTo>
                  <a:lnTo>
                    <a:pt x="338665" y="6313"/>
                  </a:lnTo>
                  <a:lnTo>
                    <a:pt x="309196" y="660"/>
                  </a:lnTo>
                  <a:close/>
                </a:path>
              </a:pathLst>
            </a:custGeom>
            <a:solidFill>
              <a:srgbClr val="FCDF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80334" y="870405"/>
              <a:ext cx="94174" cy="94225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91704" y="870405"/>
              <a:ext cx="94174" cy="94225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10674782" y="492873"/>
              <a:ext cx="706120" cy="697865"/>
            </a:xfrm>
            <a:custGeom>
              <a:avLst/>
              <a:gdLst/>
              <a:ahLst/>
              <a:cxnLst/>
              <a:rect l="l" t="t" r="r" b="b"/>
              <a:pathLst>
                <a:path w="706120" h="697865">
                  <a:moveTo>
                    <a:pt x="188226" y="430047"/>
                  </a:moveTo>
                  <a:lnTo>
                    <a:pt x="187286" y="419900"/>
                  </a:lnTo>
                  <a:lnTo>
                    <a:pt x="182486" y="410908"/>
                  </a:lnTo>
                  <a:lnTo>
                    <a:pt x="174879" y="404672"/>
                  </a:lnTo>
                  <a:lnTo>
                    <a:pt x="165493" y="401751"/>
                  </a:lnTo>
                  <a:lnTo>
                    <a:pt x="155346" y="402704"/>
                  </a:lnTo>
                  <a:lnTo>
                    <a:pt x="146354" y="407504"/>
                  </a:lnTo>
                  <a:lnTo>
                    <a:pt x="140119" y="415112"/>
                  </a:lnTo>
                  <a:lnTo>
                    <a:pt x="137198" y="424510"/>
                  </a:lnTo>
                  <a:lnTo>
                    <a:pt x="138137" y="434657"/>
                  </a:lnTo>
                  <a:lnTo>
                    <a:pt x="142938" y="443649"/>
                  </a:lnTo>
                  <a:lnTo>
                    <a:pt x="150558" y="449884"/>
                  </a:lnTo>
                  <a:lnTo>
                    <a:pt x="159943" y="452805"/>
                  </a:lnTo>
                  <a:lnTo>
                    <a:pt x="170091" y="451866"/>
                  </a:lnTo>
                  <a:lnTo>
                    <a:pt x="179070" y="447065"/>
                  </a:lnTo>
                  <a:lnTo>
                    <a:pt x="185305" y="439445"/>
                  </a:lnTo>
                  <a:lnTo>
                    <a:pt x="188226" y="430047"/>
                  </a:lnTo>
                  <a:close/>
                </a:path>
                <a:path w="706120" h="697865">
                  <a:moveTo>
                    <a:pt x="226263" y="282206"/>
                  </a:moveTo>
                  <a:lnTo>
                    <a:pt x="225336" y="272059"/>
                  </a:lnTo>
                  <a:lnTo>
                    <a:pt x="220522" y="263080"/>
                  </a:lnTo>
                  <a:lnTo>
                    <a:pt x="212915" y="256844"/>
                  </a:lnTo>
                  <a:lnTo>
                    <a:pt x="203530" y="253923"/>
                  </a:lnTo>
                  <a:lnTo>
                    <a:pt x="193382" y="254863"/>
                  </a:lnTo>
                  <a:lnTo>
                    <a:pt x="184404" y="259664"/>
                  </a:lnTo>
                  <a:lnTo>
                    <a:pt x="178168" y="267271"/>
                  </a:lnTo>
                  <a:lnTo>
                    <a:pt x="175247" y="276669"/>
                  </a:lnTo>
                  <a:lnTo>
                    <a:pt x="176187" y="286816"/>
                  </a:lnTo>
                  <a:lnTo>
                    <a:pt x="180987" y="295808"/>
                  </a:lnTo>
                  <a:lnTo>
                    <a:pt x="188595" y="302044"/>
                  </a:lnTo>
                  <a:lnTo>
                    <a:pt x="197980" y="304965"/>
                  </a:lnTo>
                  <a:lnTo>
                    <a:pt x="208127" y="304025"/>
                  </a:lnTo>
                  <a:lnTo>
                    <a:pt x="217106" y="299224"/>
                  </a:lnTo>
                  <a:lnTo>
                    <a:pt x="223342" y="291604"/>
                  </a:lnTo>
                  <a:lnTo>
                    <a:pt x="226263" y="282206"/>
                  </a:lnTo>
                  <a:close/>
                </a:path>
                <a:path w="706120" h="697865">
                  <a:moveTo>
                    <a:pt x="334073" y="95504"/>
                  </a:moveTo>
                  <a:lnTo>
                    <a:pt x="326580" y="58331"/>
                  </a:lnTo>
                  <a:lnTo>
                    <a:pt x="306133" y="27978"/>
                  </a:lnTo>
                  <a:lnTo>
                    <a:pt x="275793" y="7505"/>
                  </a:lnTo>
                  <a:lnTo>
                    <a:pt x="272796" y="6908"/>
                  </a:lnTo>
                  <a:lnTo>
                    <a:pt x="272796" y="266598"/>
                  </a:lnTo>
                  <a:lnTo>
                    <a:pt x="260553" y="278168"/>
                  </a:lnTo>
                  <a:lnTo>
                    <a:pt x="260629" y="283044"/>
                  </a:lnTo>
                  <a:lnTo>
                    <a:pt x="260108" y="287921"/>
                  </a:lnTo>
                  <a:lnTo>
                    <a:pt x="259003" y="292671"/>
                  </a:lnTo>
                  <a:lnTo>
                    <a:pt x="268655" y="306425"/>
                  </a:lnTo>
                  <a:lnTo>
                    <a:pt x="260553" y="321500"/>
                  </a:lnTo>
                  <a:lnTo>
                    <a:pt x="243725" y="320992"/>
                  </a:lnTo>
                  <a:lnTo>
                    <a:pt x="240385" y="324459"/>
                  </a:lnTo>
                  <a:lnTo>
                    <a:pt x="236639" y="327520"/>
                  </a:lnTo>
                  <a:lnTo>
                    <a:pt x="234772" y="328701"/>
                  </a:lnTo>
                  <a:lnTo>
                    <a:pt x="234772" y="414604"/>
                  </a:lnTo>
                  <a:lnTo>
                    <a:pt x="222529" y="426173"/>
                  </a:lnTo>
                  <a:lnTo>
                    <a:pt x="222631" y="430987"/>
                  </a:lnTo>
                  <a:lnTo>
                    <a:pt x="222148" y="435800"/>
                  </a:lnTo>
                  <a:lnTo>
                    <a:pt x="221094" y="440499"/>
                  </a:lnTo>
                  <a:lnTo>
                    <a:pt x="230797" y="454253"/>
                  </a:lnTo>
                  <a:lnTo>
                    <a:pt x="222681" y="469328"/>
                  </a:lnTo>
                  <a:lnTo>
                    <a:pt x="205854" y="468820"/>
                  </a:lnTo>
                  <a:lnTo>
                    <a:pt x="202476" y="472287"/>
                  </a:lnTo>
                  <a:lnTo>
                    <a:pt x="198678" y="475322"/>
                  </a:lnTo>
                  <a:lnTo>
                    <a:pt x="194564" y="477850"/>
                  </a:lnTo>
                  <a:lnTo>
                    <a:pt x="191731" y="494449"/>
                  </a:lnTo>
                  <a:lnTo>
                    <a:pt x="175425" y="499389"/>
                  </a:lnTo>
                  <a:lnTo>
                    <a:pt x="171640" y="495401"/>
                  </a:lnTo>
                  <a:lnTo>
                    <a:pt x="164007" y="487311"/>
                  </a:lnTo>
                  <a:lnTo>
                    <a:pt x="159080" y="487311"/>
                  </a:lnTo>
                  <a:lnTo>
                    <a:pt x="154266" y="486841"/>
                  </a:lnTo>
                  <a:lnTo>
                    <a:pt x="149580" y="485775"/>
                  </a:lnTo>
                  <a:lnTo>
                    <a:pt x="135724" y="495401"/>
                  </a:lnTo>
                  <a:lnTo>
                    <a:pt x="120726" y="487324"/>
                  </a:lnTo>
                  <a:lnTo>
                    <a:pt x="121107" y="470458"/>
                  </a:lnTo>
                  <a:lnTo>
                    <a:pt x="117665" y="467067"/>
                  </a:lnTo>
                  <a:lnTo>
                    <a:pt x="114642" y="463270"/>
                  </a:lnTo>
                  <a:lnTo>
                    <a:pt x="112115" y="459155"/>
                  </a:lnTo>
                  <a:lnTo>
                    <a:pt x="95491" y="456272"/>
                  </a:lnTo>
                  <a:lnTo>
                    <a:pt x="90589" y="439915"/>
                  </a:lnTo>
                  <a:lnTo>
                    <a:pt x="102908" y="428485"/>
                  </a:lnTo>
                  <a:lnTo>
                    <a:pt x="102755" y="423646"/>
                  </a:lnTo>
                  <a:lnTo>
                    <a:pt x="103200" y="418820"/>
                  </a:lnTo>
                  <a:lnTo>
                    <a:pt x="104203" y="414083"/>
                  </a:lnTo>
                  <a:lnTo>
                    <a:pt x="94551" y="400354"/>
                  </a:lnTo>
                  <a:lnTo>
                    <a:pt x="102666" y="385279"/>
                  </a:lnTo>
                  <a:lnTo>
                    <a:pt x="119545" y="385762"/>
                  </a:lnTo>
                  <a:lnTo>
                    <a:pt x="120015" y="385279"/>
                  </a:lnTo>
                  <a:lnTo>
                    <a:pt x="122897" y="382295"/>
                  </a:lnTo>
                  <a:lnTo>
                    <a:pt x="126631" y="379247"/>
                  </a:lnTo>
                  <a:lnTo>
                    <a:pt x="130708" y="376682"/>
                  </a:lnTo>
                  <a:lnTo>
                    <a:pt x="133527" y="360083"/>
                  </a:lnTo>
                  <a:lnTo>
                    <a:pt x="149872" y="355168"/>
                  </a:lnTo>
                  <a:lnTo>
                    <a:pt x="161417" y="367474"/>
                  </a:lnTo>
                  <a:lnTo>
                    <a:pt x="166268" y="367347"/>
                  </a:lnTo>
                  <a:lnTo>
                    <a:pt x="171107" y="367817"/>
                  </a:lnTo>
                  <a:lnTo>
                    <a:pt x="175844" y="368884"/>
                  </a:lnTo>
                  <a:lnTo>
                    <a:pt x="178015" y="367347"/>
                  </a:lnTo>
                  <a:lnTo>
                    <a:pt x="189598" y="359181"/>
                  </a:lnTo>
                  <a:lnTo>
                    <a:pt x="204673" y="367309"/>
                  </a:lnTo>
                  <a:lnTo>
                    <a:pt x="204165" y="384136"/>
                  </a:lnTo>
                  <a:lnTo>
                    <a:pt x="207657" y="387527"/>
                  </a:lnTo>
                  <a:lnTo>
                    <a:pt x="210718" y="391312"/>
                  </a:lnTo>
                  <a:lnTo>
                    <a:pt x="213283" y="395439"/>
                  </a:lnTo>
                  <a:lnTo>
                    <a:pt x="229870" y="398272"/>
                  </a:lnTo>
                  <a:lnTo>
                    <a:pt x="234772" y="414604"/>
                  </a:lnTo>
                  <a:lnTo>
                    <a:pt x="234772" y="328701"/>
                  </a:lnTo>
                  <a:lnTo>
                    <a:pt x="232562" y="330085"/>
                  </a:lnTo>
                  <a:lnTo>
                    <a:pt x="229679" y="346748"/>
                  </a:lnTo>
                  <a:lnTo>
                    <a:pt x="213347" y="351650"/>
                  </a:lnTo>
                  <a:lnTo>
                    <a:pt x="209588" y="347675"/>
                  </a:lnTo>
                  <a:lnTo>
                    <a:pt x="201904" y="339509"/>
                  </a:lnTo>
                  <a:lnTo>
                    <a:pt x="196977" y="339509"/>
                  </a:lnTo>
                  <a:lnTo>
                    <a:pt x="192163" y="339039"/>
                  </a:lnTo>
                  <a:lnTo>
                    <a:pt x="187477" y="337972"/>
                  </a:lnTo>
                  <a:lnTo>
                    <a:pt x="173710" y="347675"/>
                  </a:lnTo>
                  <a:lnTo>
                    <a:pt x="158635" y="339559"/>
                  </a:lnTo>
                  <a:lnTo>
                    <a:pt x="159270" y="322541"/>
                  </a:lnTo>
                  <a:lnTo>
                    <a:pt x="155803" y="319201"/>
                  </a:lnTo>
                  <a:lnTo>
                    <a:pt x="152742" y="315455"/>
                  </a:lnTo>
                  <a:lnTo>
                    <a:pt x="150190" y="311378"/>
                  </a:lnTo>
                  <a:lnTo>
                    <a:pt x="133591" y="308546"/>
                  </a:lnTo>
                  <a:lnTo>
                    <a:pt x="128689" y="292201"/>
                  </a:lnTo>
                  <a:lnTo>
                    <a:pt x="140931" y="280644"/>
                  </a:lnTo>
                  <a:lnTo>
                    <a:pt x="140817" y="275831"/>
                  </a:lnTo>
                  <a:lnTo>
                    <a:pt x="141287" y="271018"/>
                  </a:lnTo>
                  <a:lnTo>
                    <a:pt x="142328" y="266319"/>
                  </a:lnTo>
                  <a:lnTo>
                    <a:pt x="132486" y="252526"/>
                  </a:lnTo>
                  <a:lnTo>
                    <a:pt x="140728" y="237363"/>
                  </a:lnTo>
                  <a:lnTo>
                    <a:pt x="157543" y="237871"/>
                  </a:lnTo>
                  <a:lnTo>
                    <a:pt x="158051" y="237363"/>
                  </a:lnTo>
                  <a:lnTo>
                    <a:pt x="160921" y="234416"/>
                  </a:lnTo>
                  <a:lnTo>
                    <a:pt x="164693" y="231394"/>
                  </a:lnTo>
                  <a:lnTo>
                    <a:pt x="168808" y="228854"/>
                  </a:lnTo>
                  <a:lnTo>
                    <a:pt x="171678" y="212242"/>
                  </a:lnTo>
                  <a:lnTo>
                    <a:pt x="188048" y="207289"/>
                  </a:lnTo>
                  <a:lnTo>
                    <a:pt x="199580" y="219468"/>
                  </a:lnTo>
                  <a:lnTo>
                    <a:pt x="204393" y="219367"/>
                  </a:lnTo>
                  <a:lnTo>
                    <a:pt x="209194" y="219849"/>
                  </a:lnTo>
                  <a:lnTo>
                    <a:pt x="213893" y="220903"/>
                  </a:lnTo>
                  <a:lnTo>
                    <a:pt x="216090" y="219367"/>
                  </a:lnTo>
                  <a:lnTo>
                    <a:pt x="227660" y="211239"/>
                  </a:lnTo>
                  <a:lnTo>
                    <a:pt x="242735" y="219367"/>
                  </a:lnTo>
                  <a:lnTo>
                    <a:pt x="242214" y="236270"/>
                  </a:lnTo>
                  <a:lnTo>
                    <a:pt x="245681" y="239598"/>
                  </a:lnTo>
                  <a:lnTo>
                    <a:pt x="248742" y="243344"/>
                  </a:lnTo>
                  <a:lnTo>
                    <a:pt x="251294" y="247434"/>
                  </a:lnTo>
                  <a:lnTo>
                    <a:pt x="267893" y="250253"/>
                  </a:lnTo>
                  <a:lnTo>
                    <a:pt x="272796" y="266598"/>
                  </a:lnTo>
                  <a:lnTo>
                    <a:pt x="272796" y="6908"/>
                  </a:lnTo>
                  <a:lnTo>
                    <a:pt x="238633" y="0"/>
                  </a:lnTo>
                  <a:lnTo>
                    <a:pt x="203034" y="6908"/>
                  </a:lnTo>
                  <a:lnTo>
                    <a:pt x="173469" y="25806"/>
                  </a:lnTo>
                  <a:lnTo>
                    <a:pt x="152692" y="54089"/>
                  </a:lnTo>
                  <a:lnTo>
                    <a:pt x="143497" y="89166"/>
                  </a:lnTo>
                  <a:lnTo>
                    <a:pt x="111302" y="105105"/>
                  </a:lnTo>
                  <a:lnTo>
                    <a:pt x="88506" y="131267"/>
                  </a:lnTo>
                  <a:lnTo>
                    <a:pt x="77165" y="164071"/>
                  </a:lnTo>
                  <a:lnTo>
                    <a:pt x="79362" y="199948"/>
                  </a:lnTo>
                  <a:lnTo>
                    <a:pt x="79844" y="201714"/>
                  </a:lnTo>
                  <a:lnTo>
                    <a:pt x="80111" y="202577"/>
                  </a:lnTo>
                  <a:lnTo>
                    <a:pt x="45707" y="229133"/>
                  </a:lnTo>
                  <a:lnTo>
                    <a:pt x="24866" y="265557"/>
                  </a:lnTo>
                  <a:lnTo>
                    <a:pt x="19202" y="307149"/>
                  </a:lnTo>
                  <a:lnTo>
                    <a:pt x="30314" y="349173"/>
                  </a:lnTo>
                  <a:lnTo>
                    <a:pt x="31673" y="351929"/>
                  </a:lnTo>
                  <a:lnTo>
                    <a:pt x="33147" y="354634"/>
                  </a:lnTo>
                  <a:lnTo>
                    <a:pt x="34734" y="357263"/>
                  </a:lnTo>
                  <a:lnTo>
                    <a:pt x="9029" y="394728"/>
                  </a:lnTo>
                  <a:lnTo>
                    <a:pt x="0" y="437654"/>
                  </a:lnTo>
                  <a:lnTo>
                    <a:pt x="7708" y="480834"/>
                  </a:lnTo>
                  <a:lnTo>
                    <a:pt x="32245" y="519074"/>
                  </a:lnTo>
                  <a:lnTo>
                    <a:pt x="40005" y="526364"/>
                  </a:lnTo>
                  <a:lnTo>
                    <a:pt x="48399" y="532892"/>
                  </a:lnTo>
                  <a:lnTo>
                    <a:pt x="57365" y="538619"/>
                  </a:lnTo>
                  <a:lnTo>
                    <a:pt x="66840" y="543496"/>
                  </a:lnTo>
                  <a:lnTo>
                    <a:pt x="66840" y="544436"/>
                  </a:lnTo>
                  <a:lnTo>
                    <a:pt x="75006" y="585279"/>
                  </a:lnTo>
                  <a:lnTo>
                    <a:pt x="97421" y="618655"/>
                  </a:lnTo>
                  <a:lnTo>
                    <a:pt x="130708" y="641197"/>
                  </a:lnTo>
                  <a:lnTo>
                    <a:pt x="171513" y="649503"/>
                  </a:lnTo>
                  <a:lnTo>
                    <a:pt x="179120" y="649516"/>
                  </a:lnTo>
                  <a:lnTo>
                    <a:pt x="186715" y="648703"/>
                  </a:lnTo>
                  <a:lnTo>
                    <a:pt x="194157" y="647065"/>
                  </a:lnTo>
                  <a:lnTo>
                    <a:pt x="207784" y="672020"/>
                  </a:lnTo>
                  <a:lnTo>
                    <a:pt x="229184" y="689203"/>
                  </a:lnTo>
                  <a:lnTo>
                    <a:pt x="255460" y="697103"/>
                  </a:lnTo>
                  <a:lnTo>
                    <a:pt x="283730" y="694207"/>
                  </a:lnTo>
                  <a:lnTo>
                    <a:pt x="320192" y="668223"/>
                  </a:lnTo>
                  <a:lnTo>
                    <a:pt x="334073" y="625652"/>
                  </a:lnTo>
                  <a:lnTo>
                    <a:pt x="334073" y="499389"/>
                  </a:lnTo>
                  <a:lnTo>
                    <a:pt x="334073" y="469328"/>
                  </a:lnTo>
                  <a:lnTo>
                    <a:pt x="334073" y="207289"/>
                  </a:lnTo>
                  <a:lnTo>
                    <a:pt x="334073" y="95504"/>
                  </a:lnTo>
                  <a:close/>
                </a:path>
                <a:path w="706120" h="697865">
                  <a:moveTo>
                    <a:pt x="705853" y="439369"/>
                  </a:moveTo>
                  <a:lnTo>
                    <a:pt x="703592" y="416496"/>
                  </a:lnTo>
                  <a:lnTo>
                    <a:pt x="696861" y="394754"/>
                  </a:lnTo>
                  <a:lnTo>
                    <a:pt x="685939" y="374789"/>
                  </a:lnTo>
                  <a:lnTo>
                    <a:pt x="671106" y="357225"/>
                  </a:lnTo>
                  <a:lnTo>
                    <a:pt x="685685" y="316255"/>
                  </a:lnTo>
                  <a:lnTo>
                    <a:pt x="684047" y="284670"/>
                  </a:lnTo>
                  <a:lnTo>
                    <a:pt x="683514" y="274345"/>
                  </a:lnTo>
                  <a:lnTo>
                    <a:pt x="665797" y="236296"/>
                  </a:lnTo>
                  <a:lnTo>
                    <a:pt x="633730" y="206959"/>
                  </a:lnTo>
                  <a:lnTo>
                    <a:pt x="631113" y="205384"/>
                  </a:lnTo>
                  <a:lnTo>
                    <a:pt x="628446" y="203923"/>
                  </a:lnTo>
                  <a:lnTo>
                    <a:pt x="625716" y="202577"/>
                  </a:lnTo>
                  <a:lnTo>
                    <a:pt x="628980" y="166776"/>
                  </a:lnTo>
                  <a:lnTo>
                    <a:pt x="618642" y="133654"/>
                  </a:lnTo>
                  <a:lnTo>
                    <a:pt x="602665" y="114185"/>
                  </a:lnTo>
                  <a:lnTo>
                    <a:pt x="602665" y="326021"/>
                  </a:lnTo>
                  <a:lnTo>
                    <a:pt x="589470" y="366293"/>
                  </a:lnTo>
                  <a:lnTo>
                    <a:pt x="560425" y="404012"/>
                  </a:lnTo>
                  <a:lnTo>
                    <a:pt x="531393" y="431939"/>
                  </a:lnTo>
                  <a:lnTo>
                    <a:pt x="518185" y="442861"/>
                  </a:lnTo>
                  <a:lnTo>
                    <a:pt x="469341" y="404672"/>
                  </a:lnTo>
                  <a:lnTo>
                    <a:pt x="444271" y="379768"/>
                  </a:lnTo>
                  <a:lnTo>
                    <a:pt x="435025" y="357200"/>
                  </a:lnTo>
                  <a:lnTo>
                    <a:pt x="433705" y="326021"/>
                  </a:lnTo>
                  <a:lnTo>
                    <a:pt x="442506" y="301028"/>
                  </a:lnTo>
                  <a:lnTo>
                    <a:pt x="464210" y="284683"/>
                  </a:lnTo>
                  <a:lnTo>
                    <a:pt x="491782" y="286512"/>
                  </a:lnTo>
                  <a:lnTo>
                    <a:pt x="518185" y="316064"/>
                  </a:lnTo>
                  <a:lnTo>
                    <a:pt x="544601" y="286486"/>
                  </a:lnTo>
                  <a:lnTo>
                    <a:pt x="571944" y="284683"/>
                  </a:lnTo>
                  <a:lnTo>
                    <a:pt x="572173" y="284670"/>
                  </a:lnTo>
                  <a:lnTo>
                    <a:pt x="593877" y="301040"/>
                  </a:lnTo>
                  <a:lnTo>
                    <a:pt x="602665" y="326021"/>
                  </a:lnTo>
                  <a:lnTo>
                    <a:pt x="602665" y="114185"/>
                  </a:lnTo>
                  <a:lnTo>
                    <a:pt x="596633" y="106832"/>
                  </a:lnTo>
                  <a:lnTo>
                    <a:pt x="564921" y="89928"/>
                  </a:lnTo>
                  <a:lnTo>
                    <a:pt x="562356" y="89192"/>
                  </a:lnTo>
                  <a:lnTo>
                    <a:pt x="552424" y="52616"/>
                  </a:lnTo>
                  <a:lnTo>
                    <a:pt x="530034" y="23698"/>
                  </a:lnTo>
                  <a:lnTo>
                    <a:pt x="498424" y="5283"/>
                  </a:lnTo>
                  <a:lnTo>
                    <a:pt x="460870" y="228"/>
                  </a:lnTo>
                  <a:lnTo>
                    <a:pt x="425780" y="9436"/>
                  </a:lnTo>
                  <a:lnTo>
                    <a:pt x="397484" y="30264"/>
                  </a:lnTo>
                  <a:lnTo>
                    <a:pt x="378599" y="59893"/>
                  </a:lnTo>
                  <a:lnTo>
                    <a:pt x="371741" y="95542"/>
                  </a:lnTo>
                  <a:lnTo>
                    <a:pt x="371741" y="625652"/>
                  </a:lnTo>
                  <a:lnTo>
                    <a:pt x="377278" y="653542"/>
                  </a:lnTo>
                  <a:lnTo>
                    <a:pt x="392544" y="676363"/>
                  </a:lnTo>
                  <a:lnTo>
                    <a:pt x="415251" y="691781"/>
                  </a:lnTo>
                  <a:lnTo>
                    <a:pt x="443090" y="697496"/>
                  </a:lnTo>
                  <a:lnTo>
                    <a:pt x="465759" y="693889"/>
                  </a:lnTo>
                  <a:lnTo>
                    <a:pt x="485686" y="683602"/>
                  </a:lnTo>
                  <a:lnTo>
                    <a:pt x="501459" y="667664"/>
                  </a:lnTo>
                  <a:lnTo>
                    <a:pt x="511683" y="647090"/>
                  </a:lnTo>
                  <a:lnTo>
                    <a:pt x="553313" y="647814"/>
                  </a:lnTo>
                  <a:lnTo>
                    <a:pt x="555129" y="647090"/>
                  </a:lnTo>
                  <a:lnTo>
                    <a:pt x="590689" y="633018"/>
                  </a:lnTo>
                  <a:lnTo>
                    <a:pt x="619785" y="605282"/>
                  </a:lnTo>
                  <a:lnTo>
                    <a:pt x="636600" y="567182"/>
                  </a:lnTo>
                  <a:lnTo>
                    <a:pt x="638238" y="559714"/>
                  </a:lnTo>
                  <a:lnTo>
                    <a:pt x="639064" y="552094"/>
                  </a:lnTo>
                  <a:lnTo>
                    <a:pt x="639051" y="543496"/>
                  </a:lnTo>
                  <a:lnTo>
                    <a:pt x="666673" y="525665"/>
                  </a:lnTo>
                  <a:lnTo>
                    <a:pt x="687730" y="501243"/>
                  </a:lnTo>
                  <a:lnTo>
                    <a:pt x="701141" y="471919"/>
                  </a:lnTo>
                  <a:lnTo>
                    <a:pt x="705345" y="442861"/>
                  </a:lnTo>
                  <a:lnTo>
                    <a:pt x="705853" y="439369"/>
                  </a:lnTo>
                  <a:close/>
                </a:path>
              </a:pathLst>
            </a:custGeom>
            <a:solidFill>
              <a:srgbClr val="ADDED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64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78739" y="22352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0">
                <a:solidFill>
                  <a:srgbClr val="75C5C7"/>
                </a:solidFill>
                <a:latin typeface="Arial"/>
                <a:cs typeface="Arial"/>
              </a:rPr>
              <a:t>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324061" y="1173480"/>
            <a:ext cx="9888220" cy="4738370"/>
            <a:chOff x="2324061" y="1173480"/>
            <a:chExt cx="9888220" cy="4738370"/>
          </a:xfrm>
        </p:grpSpPr>
        <p:sp>
          <p:nvSpPr>
            <p:cNvPr id="5" name="object 5" descr=""/>
            <p:cNvSpPr/>
            <p:nvPr/>
          </p:nvSpPr>
          <p:spPr>
            <a:xfrm>
              <a:off x="3390138" y="1745742"/>
              <a:ext cx="701040" cy="4147185"/>
            </a:xfrm>
            <a:custGeom>
              <a:avLst/>
              <a:gdLst/>
              <a:ahLst/>
              <a:cxnLst/>
              <a:rect l="l" t="t" r="r" b="b"/>
              <a:pathLst>
                <a:path w="701039" h="4147185">
                  <a:moveTo>
                    <a:pt x="0" y="0"/>
                  </a:moveTo>
                  <a:lnTo>
                    <a:pt x="701039" y="4146804"/>
                  </a:lnTo>
                </a:path>
              </a:pathLst>
            </a:custGeom>
            <a:ln w="38100">
              <a:solidFill>
                <a:srgbClr val="C4E4E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6305550" y="1192530"/>
              <a:ext cx="5887720" cy="3333115"/>
            </a:xfrm>
            <a:custGeom>
              <a:avLst/>
              <a:gdLst/>
              <a:ahLst/>
              <a:cxnLst/>
              <a:rect l="l" t="t" r="r" b="b"/>
              <a:pathLst>
                <a:path w="5887720" h="3333115">
                  <a:moveTo>
                    <a:pt x="0" y="0"/>
                  </a:moveTo>
                  <a:lnTo>
                    <a:pt x="5887211" y="3332988"/>
                  </a:lnTo>
                </a:path>
              </a:pathLst>
            </a:custGeom>
            <a:ln w="38100">
              <a:solidFill>
                <a:srgbClr val="C4E4E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324061" y="5108301"/>
              <a:ext cx="514350" cy="304800"/>
            </a:xfrm>
            <a:custGeom>
              <a:avLst/>
              <a:gdLst/>
              <a:ahLst/>
              <a:cxnLst/>
              <a:rect l="l" t="t" r="r" b="b"/>
              <a:pathLst>
                <a:path w="514350" h="304800">
                  <a:moveTo>
                    <a:pt x="36379" y="0"/>
                  </a:moveTo>
                  <a:lnTo>
                    <a:pt x="0" y="35870"/>
                  </a:lnTo>
                  <a:lnTo>
                    <a:pt x="190637" y="223842"/>
                  </a:lnTo>
                  <a:lnTo>
                    <a:pt x="293476" y="122442"/>
                  </a:lnTo>
                  <a:lnTo>
                    <a:pt x="418939" y="246023"/>
                  </a:lnTo>
                  <a:lnTo>
                    <a:pt x="359936" y="304203"/>
                  </a:lnTo>
                  <a:lnTo>
                    <a:pt x="514194" y="304203"/>
                  </a:lnTo>
                  <a:lnTo>
                    <a:pt x="514194" y="152102"/>
                  </a:lnTo>
                  <a:lnTo>
                    <a:pt x="455190" y="210279"/>
                  </a:lnTo>
                  <a:lnTo>
                    <a:pt x="293476" y="50700"/>
                  </a:lnTo>
                  <a:lnTo>
                    <a:pt x="190637" y="152102"/>
                  </a:lnTo>
                  <a:lnTo>
                    <a:pt x="36379" y="0"/>
                  </a:lnTo>
                  <a:close/>
                </a:path>
              </a:pathLst>
            </a:custGeom>
            <a:solidFill>
              <a:srgbClr val="F8AD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526958" y="2756679"/>
              <a:ext cx="469900" cy="413384"/>
            </a:xfrm>
            <a:custGeom>
              <a:avLst/>
              <a:gdLst/>
              <a:ahLst/>
              <a:cxnLst/>
              <a:rect l="l" t="t" r="r" b="b"/>
              <a:pathLst>
                <a:path w="469900" h="413385">
                  <a:moveTo>
                    <a:pt x="333249" y="200518"/>
                  </a:moveTo>
                  <a:lnTo>
                    <a:pt x="262810" y="182367"/>
                  </a:lnTo>
                  <a:lnTo>
                    <a:pt x="353632" y="332969"/>
                  </a:lnTo>
                  <a:lnTo>
                    <a:pt x="281995" y="374391"/>
                  </a:lnTo>
                  <a:lnTo>
                    <a:pt x="431452" y="412904"/>
                  </a:lnTo>
                  <a:lnTo>
                    <a:pt x="454812" y="322251"/>
                  </a:lnTo>
                  <a:lnTo>
                    <a:pt x="397644" y="307520"/>
                  </a:lnTo>
                  <a:lnTo>
                    <a:pt x="333249" y="200518"/>
                  </a:lnTo>
                  <a:close/>
                </a:path>
                <a:path w="469900" h="413385">
                  <a:moveTo>
                    <a:pt x="44168" y="0"/>
                  </a:moveTo>
                  <a:lnTo>
                    <a:pt x="0" y="25539"/>
                  </a:lnTo>
                  <a:lnTo>
                    <a:pt x="137952" y="254560"/>
                  </a:lnTo>
                  <a:lnTo>
                    <a:pt x="226288" y="203484"/>
                  </a:lnTo>
                  <a:lnTo>
                    <a:pt x="155795" y="185319"/>
                  </a:lnTo>
                  <a:lnTo>
                    <a:pt x="44168" y="0"/>
                  </a:lnTo>
                  <a:close/>
                </a:path>
                <a:path w="469900" h="413385">
                  <a:moveTo>
                    <a:pt x="469281" y="266100"/>
                  </a:moveTo>
                  <a:lnTo>
                    <a:pt x="397644" y="307520"/>
                  </a:lnTo>
                  <a:lnTo>
                    <a:pt x="454812" y="322251"/>
                  </a:lnTo>
                  <a:lnTo>
                    <a:pt x="469281" y="266100"/>
                  </a:lnTo>
                  <a:close/>
                </a:path>
                <a:path w="469900" h="413385">
                  <a:moveTo>
                    <a:pt x="280653" y="113124"/>
                  </a:moveTo>
                  <a:lnTo>
                    <a:pt x="155795" y="185319"/>
                  </a:lnTo>
                  <a:lnTo>
                    <a:pt x="226288" y="203484"/>
                  </a:lnTo>
                  <a:lnTo>
                    <a:pt x="262810" y="182367"/>
                  </a:lnTo>
                  <a:lnTo>
                    <a:pt x="333249" y="200518"/>
                  </a:lnTo>
                  <a:lnTo>
                    <a:pt x="280653" y="113124"/>
                  </a:lnTo>
                  <a:close/>
                </a:path>
              </a:pathLst>
            </a:custGeom>
            <a:solidFill>
              <a:srgbClr val="055D6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210806" y="2157222"/>
              <a:ext cx="847725" cy="3735704"/>
            </a:xfrm>
            <a:custGeom>
              <a:avLst/>
              <a:gdLst/>
              <a:ahLst/>
              <a:cxnLst/>
              <a:rect l="l" t="t" r="r" b="b"/>
              <a:pathLst>
                <a:path w="847725" h="3735704">
                  <a:moveTo>
                    <a:pt x="0" y="3735324"/>
                  </a:moveTo>
                  <a:lnTo>
                    <a:pt x="847344" y="0"/>
                  </a:lnTo>
                </a:path>
              </a:pathLst>
            </a:custGeom>
            <a:ln w="38099">
              <a:solidFill>
                <a:srgbClr val="C4E4E0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0615676" y="2056892"/>
            <a:ext cx="795020" cy="3511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100" spc="-10" b="1">
                <a:solidFill>
                  <a:srgbClr val="2AB6B7"/>
                </a:solidFill>
                <a:latin typeface="Arial"/>
                <a:cs typeface="Arial"/>
              </a:rPr>
              <a:t>47.0%</a:t>
            </a:r>
            <a:endParaRPr sz="2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0228580" y="2398572"/>
            <a:ext cx="1559560" cy="11690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20000"/>
              </a:lnSpc>
              <a:spcBef>
                <a:spcPts val="95"/>
              </a:spcBef>
            </a:pPr>
            <a:r>
              <a:rPr dirty="0" sz="1250">
                <a:solidFill>
                  <a:srgbClr val="055D6C"/>
                </a:solidFill>
                <a:latin typeface="Arial"/>
                <a:cs typeface="Arial"/>
              </a:rPr>
              <a:t>of</a:t>
            </a:r>
            <a:r>
              <a:rPr dirty="0" sz="1250" spc="1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2AB6B7"/>
                </a:solidFill>
                <a:latin typeface="Arial"/>
                <a:cs typeface="Arial"/>
              </a:rPr>
              <a:t>children</a:t>
            </a:r>
            <a:r>
              <a:rPr dirty="0" sz="1250" spc="-1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2AB6B7"/>
                </a:solidFill>
                <a:latin typeface="Arial"/>
                <a:cs typeface="Arial"/>
              </a:rPr>
              <a:t>and</a:t>
            </a:r>
            <a:r>
              <a:rPr dirty="0" sz="1250" spc="-10">
                <a:solidFill>
                  <a:srgbClr val="2AB6B7"/>
                </a:solidFill>
                <a:latin typeface="Arial"/>
                <a:cs typeface="Arial"/>
              </a:rPr>
              <a:t> young </a:t>
            </a:r>
            <a:r>
              <a:rPr dirty="0" sz="1250">
                <a:solidFill>
                  <a:srgbClr val="2AB6B7"/>
                </a:solidFill>
                <a:latin typeface="Arial"/>
                <a:cs typeface="Arial"/>
              </a:rPr>
              <a:t>people</a:t>
            </a:r>
            <a:r>
              <a:rPr dirty="0" sz="1250" spc="-2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055D6C"/>
                </a:solidFill>
                <a:latin typeface="Arial"/>
                <a:cs typeface="Arial"/>
              </a:rPr>
              <a:t>in</a:t>
            </a:r>
            <a:r>
              <a:rPr dirty="0" sz="1250" spc="1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250" spc="-10">
                <a:solidFill>
                  <a:srgbClr val="2AB6B7"/>
                </a:solidFill>
                <a:latin typeface="Arial"/>
                <a:cs typeface="Arial"/>
              </a:rPr>
              <a:t>Central </a:t>
            </a:r>
            <a:r>
              <a:rPr dirty="0" sz="1250">
                <a:solidFill>
                  <a:srgbClr val="2AB6B7"/>
                </a:solidFill>
                <a:latin typeface="Arial"/>
                <a:cs typeface="Arial"/>
              </a:rPr>
              <a:t>Beds</a:t>
            </a:r>
            <a:r>
              <a:rPr dirty="0" sz="1250" spc="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055D6C"/>
                </a:solidFill>
                <a:latin typeface="Arial"/>
                <a:cs typeface="Arial"/>
              </a:rPr>
              <a:t>are </a:t>
            </a:r>
            <a:r>
              <a:rPr dirty="0" sz="1250" spc="-10">
                <a:solidFill>
                  <a:srgbClr val="055D6C"/>
                </a:solidFill>
                <a:latin typeface="Arial"/>
                <a:cs typeface="Arial"/>
              </a:rPr>
              <a:t>considered </a:t>
            </a:r>
            <a:r>
              <a:rPr dirty="0" sz="1250">
                <a:solidFill>
                  <a:srgbClr val="055D6C"/>
                </a:solidFill>
                <a:latin typeface="Arial"/>
                <a:cs typeface="Arial"/>
              </a:rPr>
              <a:t>active</a:t>
            </a:r>
            <a:r>
              <a:rPr dirty="0" sz="125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250">
                <a:solidFill>
                  <a:srgbClr val="055D6C"/>
                </a:solidFill>
                <a:latin typeface="Arial"/>
                <a:cs typeface="Arial"/>
              </a:rPr>
              <a:t>(</a:t>
            </a:r>
            <a:r>
              <a:rPr dirty="0" sz="1000">
                <a:solidFill>
                  <a:srgbClr val="055D6C"/>
                </a:solidFill>
                <a:latin typeface="Arial"/>
                <a:cs typeface="Arial"/>
              </a:rPr>
              <a:t>Active </a:t>
            </a:r>
            <a:r>
              <a:rPr dirty="0" sz="1000" spc="-20">
                <a:solidFill>
                  <a:srgbClr val="055D6C"/>
                </a:solidFill>
                <a:latin typeface="Arial"/>
                <a:cs typeface="Arial"/>
              </a:rPr>
              <a:t>Lives </a:t>
            </a:r>
            <a:r>
              <a:rPr dirty="0" sz="1000">
                <a:solidFill>
                  <a:srgbClr val="055D6C"/>
                </a:solidFill>
                <a:latin typeface="Arial"/>
                <a:cs typeface="Arial"/>
              </a:rPr>
              <a:t>Survey</a:t>
            </a:r>
            <a:r>
              <a:rPr dirty="0" sz="1000" spc="-2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055D6C"/>
                </a:solidFill>
                <a:latin typeface="Arial"/>
                <a:cs typeface="Arial"/>
              </a:rPr>
              <a:t>22/23</a:t>
            </a:r>
            <a:r>
              <a:rPr dirty="0" sz="1250" spc="-10">
                <a:solidFill>
                  <a:srgbClr val="055D6C"/>
                </a:solidFill>
                <a:latin typeface="Arial"/>
                <a:cs typeface="Arial"/>
              </a:rPr>
              <a:t>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4778" y="687187"/>
            <a:ext cx="687705" cy="889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18100"/>
              </a:lnSpc>
              <a:spcBef>
                <a:spcPts val="100"/>
              </a:spcBef>
            </a:pP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This</a:t>
            </a:r>
            <a:r>
              <a:rPr dirty="0" sz="1200" spc="-2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2AB6B7"/>
                </a:solidFill>
                <a:latin typeface="Arial"/>
                <a:cs typeface="Arial"/>
              </a:rPr>
              <a:t>has </a:t>
            </a:r>
            <a:r>
              <a:rPr dirty="0" sz="1200" spc="-10">
                <a:solidFill>
                  <a:srgbClr val="2AB6B7"/>
                </a:solidFill>
                <a:latin typeface="Arial"/>
                <a:cs typeface="Arial"/>
              </a:rPr>
              <a:t>increased </a:t>
            </a: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since</a:t>
            </a:r>
            <a:r>
              <a:rPr dirty="0" sz="1200" spc="-4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2AB6B7"/>
                </a:solidFill>
                <a:latin typeface="Arial"/>
                <a:cs typeface="Arial"/>
              </a:rPr>
              <a:t>last year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226093" y="777544"/>
            <a:ext cx="11172190" cy="4100829"/>
            <a:chOff x="226093" y="777544"/>
            <a:chExt cx="11172190" cy="4100829"/>
          </a:xfrm>
        </p:grpSpPr>
        <p:sp>
          <p:nvSpPr>
            <p:cNvPr id="14" name="object 14" descr=""/>
            <p:cNvSpPr/>
            <p:nvPr/>
          </p:nvSpPr>
          <p:spPr>
            <a:xfrm>
              <a:off x="11068024" y="1560628"/>
              <a:ext cx="330200" cy="466725"/>
            </a:xfrm>
            <a:custGeom>
              <a:avLst/>
              <a:gdLst/>
              <a:ahLst/>
              <a:cxnLst/>
              <a:rect l="l" t="t" r="r" b="b"/>
              <a:pathLst>
                <a:path w="330200" h="466725">
                  <a:moveTo>
                    <a:pt x="0" y="429153"/>
                  </a:moveTo>
                  <a:lnTo>
                    <a:pt x="29564" y="466603"/>
                  </a:lnTo>
                  <a:lnTo>
                    <a:pt x="223007" y="308191"/>
                  </a:lnTo>
                  <a:lnTo>
                    <a:pt x="139434" y="202325"/>
                  </a:lnTo>
                  <a:lnTo>
                    <a:pt x="266626" y="98057"/>
                  </a:lnTo>
                  <a:lnTo>
                    <a:pt x="314577" y="158798"/>
                  </a:lnTo>
                  <a:lnTo>
                    <a:pt x="330161" y="15307"/>
                  </a:lnTo>
                  <a:lnTo>
                    <a:pt x="189217" y="0"/>
                  </a:lnTo>
                  <a:lnTo>
                    <a:pt x="237166" y="60740"/>
                  </a:lnTo>
                  <a:lnTo>
                    <a:pt x="72955" y="195105"/>
                  </a:lnTo>
                  <a:lnTo>
                    <a:pt x="156529" y="300970"/>
                  </a:lnTo>
                  <a:lnTo>
                    <a:pt x="0" y="429153"/>
                  </a:lnTo>
                  <a:close/>
                </a:path>
              </a:pathLst>
            </a:custGeom>
            <a:solidFill>
              <a:srgbClr val="055D6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87979" y="3800659"/>
              <a:ext cx="141311" cy="146823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5710" y="3800659"/>
              <a:ext cx="141311" cy="144566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33028" y="3800659"/>
              <a:ext cx="141311" cy="146019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74167" y="3800659"/>
              <a:ext cx="141412" cy="149294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857616" y="2722905"/>
              <a:ext cx="2619375" cy="1366520"/>
            </a:xfrm>
            <a:custGeom>
              <a:avLst/>
              <a:gdLst/>
              <a:ahLst/>
              <a:cxnLst/>
              <a:rect l="l" t="t" r="r" b="b"/>
              <a:pathLst>
                <a:path w="2619375" h="1366520">
                  <a:moveTo>
                    <a:pt x="98691" y="1303439"/>
                  </a:moveTo>
                  <a:lnTo>
                    <a:pt x="17830" y="1303439"/>
                  </a:lnTo>
                  <a:lnTo>
                    <a:pt x="17830" y="1307388"/>
                  </a:lnTo>
                  <a:lnTo>
                    <a:pt x="98691" y="1307388"/>
                  </a:lnTo>
                  <a:lnTo>
                    <a:pt x="98691" y="1303439"/>
                  </a:lnTo>
                  <a:close/>
                </a:path>
                <a:path w="2619375" h="1366520">
                  <a:moveTo>
                    <a:pt x="119100" y="1286052"/>
                  </a:moveTo>
                  <a:lnTo>
                    <a:pt x="0" y="1286052"/>
                  </a:lnTo>
                  <a:lnTo>
                    <a:pt x="0" y="1290002"/>
                  </a:lnTo>
                  <a:lnTo>
                    <a:pt x="119100" y="1290002"/>
                  </a:lnTo>
                  <a:lnTo>
                    <a:pt x="119100" y="1286052"/>
                  </a:lnTo>
                  <a:close/>
                </a:path>
                <a:path w="2619375" h="1366520">
                  <a:moveTo>
                    <a:pt x="235381" y="1099604"/>
                  </a:moveTo>
                  <a:lnTo>
                    <a:pt x="231724" y="1090015"/>
                  </a:lnTo>
                  <a:lnTo>
                    <a:pt x="224751" y="1082484"/>
                  </a:lnTo>
                  <a:lnTo>
                    <a:pt x="215087" y="1078077"/>
                  </a:lnTo>
                  <a:lnTo>
                    <a:pt x="204470" y="1077760"/>
                  </a:lnTo>
                  <a:lnTo>
                    <a:pt x="194881" y="1081417"/>
                  </a:lnTo>
                  <a:lnTo>
                    <a:pt x="187363" y="1088415"/>
                  </a:lnTo>
                  <a:lnTo>
                    <a:pt x="182956" y="1098080"/>
                  </a:lnTo>
                  <a:lnTo>
                    <a:pt x="182638" y="1108722"/>
                  </a:lnTo>
                  <a:lnTo>
                    <a:pt x="186296" y="1118311"/>
                  </a:lnTo>
                  <a:lnTo>
                    <a:pt x="193281" y="1125829"/>
                  </a:lnTo>
                  <a:lnTo>
                    <a:pt x="202946" y="1130236"/>
                  </a:lnTo>
                  <a:lnTo>
                    <a:pt x="213563" y="1130554"/>
                  </a:lnTo>
                  <a:lnTo>
                    <a:pt x="223151" y="1126896"/>
                  </a:lnTo>
                  <a:lnTo>
                    <a:pt x="230657" y="1119911"/>
                  </a:lnTo>
                  <a:lnTo>
                    <a:pt x="235077" y="1110234"/>
                  </a:lnTo>
                  <a:lnTo>
                    <a:pt x="235381" y="1099604"/>
                  </a:lnTo>
                  <a:close/>
                </a:path>
                <a:path w="2619375" h="1366520">
                  <a:moveTo>
                    <a:pt x="285788" y="1225156"/>
                  </a:moveTo>
                  <a:lnTo>
                    <a:pt x="284772" y="1224419"/>
                  </a:lnTo>
                  <a:lnTo>
                    <a:pt x="259638" y="1208112"/>
                  </a:lnTo>
                  <a:lnTo>
                    <a:pt x="241681" y="1224673"/>
                  </a:lnTo>
                  <a:lnTo>
                    <a:pt x="243344" y="1225765"/>
                  </a:lnTo>
                  <a:lnTo>
                    <a:pt x="285788" y="1225156"/>
                  </a:lnTo>
                  <a:close/>
                </a:path>
                <a:path w="2619375" h="1366520">
                  <a:moveTo>
                    <a:pt x="289598" y="1183360"/>
                  </a:moveTo>
                  <a:lnTo>
                    <a:pt x="288010" y="1179118"/>
                  </a:lnTo>
                  <a:lnTo>
                    <a:pt x="286397" y="1177290"/>
                  </a:lnTo>
                  <a:lnTo>
                    <a:pt x="267182" y="1168552"/>
                  </a:lnTo>
                  <a:lnTo>
                    <a:pt x="267182" y="1188059"/>
                  </a:lnTo>
                  <a:lnTo>
                    <a:pt x="251294" y="1202702"/>
                  </a:lnTo>
                  <a:lnTo>
                    <a:pt x="229501" y="1188554"/>
                  </a:lnTo>
                  <a:lnTo>
                    <a:pt x="224294" y="1188643"/>
                  </a:lnTo>
                  <a:lnTo>
                    <a:pt x="192379" y="1210843"/>
                  </a:lnTo>
                  <a:lnTo>
                    <a:pt x="193128" y="1197698"/>
                  </a:lnTo>
                  <a:lnTo>
                    <a:pt x="194919" y="1184744"/>
                  </a:lnTo>
                  <a:lnTo>
                    <a:pt x="197205" y="1172489"/>
                  </a:lnTo>
                  <a:lnTo>
                    <a:pt x="199415" y="1161516"/>
                  </a:lnTo>
                  <a:lnTo>
                    <a:pt x="199771" y="1160233"/>
                  </a:lnTo>
                  <a:lnTo>
                    <a:pt x="200037" y="1158913"/>
                  </a:lnTo>
                  <a:lnTo>
                    <a:pt x="200215" y="1157579"/>
                  </a:lnTo>
                  <a:lnTo>
                    <a:pt x="267182" y="1188059"/>
                  </a:lnTo>
                  <a:lnTo>
                    <a:pt x="267182" y="1168552"/>
                  </a:lnTo>
                  <a:lnTo>
                    <a:pt x="243090" y="1157579"/>
                  </a:lnTo>
                  <a:lnTo>
                    <a:pt x="189953" y="1133398"/>
                  </a:lnTo>
                  <a:lnTo>
                    <a:pt x="189268" y="1133195"/>
                  </a:lnTo>
                  <a:lnTo>
                    <a:pt x="188455" y="1133030"/>
                  </a:lnTo>
                  <a:lnTo>
                    <a:pt x="188214" y="1132954"/>
                  </a:lnTo>
                  <a:lnTo>
                    <a:pt x="152438" y="1170114"/>
                  </a:lnTo>
                  <a:lnTo>
                    <a:pt x="149301" y="1202702"/>
                  </a:lnTo>
                  <a:lnTo>
                    <a:pt x="150583" y="1219466"/>
                  </a:lnTo>
                  <a:lnTo>
                    <a:pt x="151180" y="1222565"/>
                  </a:lnTo>
                  <a:lnTo>
                    <a:pt x="152044" y="1225169"/>
                  </a:lnTo>
                  <a:lnTo>
                    <a:pt x="153085" y="1227429"/>
                  </a:lnTo>
                  <a:lnTo>
                    <a:pt x="211670" y="1226273"/>
                  </a:lnTo>
                  <a:lnTo>
                    <a:pt x="227342" y="1215377"/>
                  </a:lnTo>
                  <a:lnTo>
                    <a:pt x="233337" y="1219263"/>
                  </a:lnTo>
                  <a:lnTo>
                    <a:pt x="219430" y="1232065"/>
                  </a:lnTo>
                  <a:lnTo>
                    <a:pt x="129286" y="1233919"/>
                  </a:lnTo>
                  <a:lnTo>
                    <a:pt x="60274" y="1236129"/>
                  </a:lnTo>
                  <a:lnTo>
                    <a:pt x="16141" y="1238694"/>
                  </a:lnTo>
                  <a:lnTo>
                    <a:pt x="609" y="1241615"/>
                  </a:lnTo>
                  <a:lnTo>
                    <a:pt x="13322" y="1247381"/>
                  </a:lnTo>
                  <a:lnTo>
                    <a:pt x="50038" y="1252816"/>
                  </a:lnTo>
                  <a:lnTo>
                    <a:pt x="108534" y="1257820"/>
                  </a:lnTo>
                  <a:lnTo>
                    <a:pt x="186601" y="1262329"/>
                  </a:lnTo>
                  <a:lnTo>
                    <a:pt x="143979" y="1301597"/>
                  </a:lnTo>
                  <a:lnTo>
                    <a:pt x="142595" y="1302448"/>
                  </a:lnTo>
                  <a:lnTo>
                    <a:pt x="140474" y="1303299"/>
                  </a:lnTo>
                  <a:lnTo>
                    <a:pt x="137604" y="1303261"/>
                  </a:lnTo>
                  <a:lnTo>
                    <a:pt x="132245" y="1303883"/>
                  </a:lnTo>
                  <a:lnTo>
                    <a:pt x="98145" y="1329080"/>
                  </a:lnTo>
                  <a:lnTo>
                    <a:pt x="90678" y="1346428"/>
                  </a:lnTo>
                  <a:lnTo>
                    <a:pt x="91821" y="1352410"/>
                  </a:lnTo>
                  <a:lnTo>
                    <a:pt x="93535" y="1366227"/>
                  </a:lnTo>
                  <a:lnTo>
                    <a:pt x="131470" y="1340497"/>
                  </a:lnTo>
                  <a:lnTo>
                    <a:pt x="142100" y="1318501"/>
                  </a:lnTo>
                  <a:lnTo>
                    <a:pt x="145529" y="1310284"/>
                  </a:lnTo>
                  <a:lnTo>
                    <a:pt x="148780" y="1304150"/>
                  </a:lnTo>
                  <a:lnTo>
                    <a:pt x="149707" y="1303299"/>
                  </a:lnTo>
                  <a:lnTo>
                    <a:pt x="245071" y="1215377"/>
                  </a:lnTo>
                  <a:lnTo>
                    <a:pt x="249974" y="1210843"/>
                  </a:lnTo>
                  <a:lnTo>
                    <a:pt x="258813" y="1202702"/>
                  </a:lnTo>
                  <a:lnTo>
                    <a:pt x="272211" y="1190345"/>
                  </a:lnTo>
                  <a:lnTo>
                    <a:pt x="278028" y="1192999"/>
                  </a:lnTo>
                  <a:lnTo>
                    <a:pt x="279273" y="1193253"/>
                  </a:lnTo>
                  <a:lnTo>
                    <a:pt x="283870" y="1193253"/>
                  </a:lnTo>
                  <a:lnTo>
                    <a:pt x="287083" y="1191323"/>
                  </a:lnTo>
                  <a:lnTo>
                    <a:pt x="287528" y="1190345"/>
                  </a:lnTo>
                  <a:lnTo>
                    <a:pt x="289598" y="1185811"/>
                  </a:lnTo>
                  <a:lnTo>
                    <a:pt x="289598" y="1183360"/>
                  </a:lnTo>
                  <a:close/>
                </a:path>
                <a:path w="2619375" h="1366520">
                  <a:moveTo>
                    <a:pt x="299910" y="1320825"/>
                  </a:moveTo>
                  <a:lnTo>
                    <a:pt x="183337" y="1320825"/>
                  </a:lnTo>
                  <a:lnTo>
                    <a:pt x="183337" y="1324775"/>
                  </a:lnTo>
                  <a:lnTo>
                    <a:pt x="299910" y="1324775"/>
                  </a:lnTo>
                  <a:lnTo>
                    <a:pt x="299910" y="1320825"/>
                  </a:lnTo>
                  <a:close/>
                </a:path>
                <a:path w="2619375" h="1366520">
                  <a:moveTo>
                    <a:pt x="305803" y="1286052"/>
                  </a:moveTo>
                  <a:lnTo>
                    <a:pt x="186702" y="1286052"/>
                  </a:lnTo>
                  <a:lnTo>
                    <a:pt x="186702" y="1290002"/>
                  </a:lnTo>
                  <a:lnTo>
                    <a:pt x="305803" y="1290002"/>
                  </a:lnTo>
                  <a:lnTo>
                    <a:pt x="305803" y="1286052"/>
                  </a:lnTo>
                  <a:close/>
                </a:path>
                <a:path w="2619375" h="1366520">
                  <a:moveTo>
                    <a:pt x="307111" y="1303439"/>
                  </a:moveTo>
                  <a:lnTo>
                    <a:pt x="168605" y="1303439"/>
                  </a:lnTo>
                  <a:lnTo>
                    <a:pt x="168605" y="1307388"/>
                  </a:lnTo>
                  <a:lnTo>
                    <a:pt x="307111" y="1307388"/>
                  </a:lnTo>
                  <a:lnTo>
                    <a:pt x="307111" y="1303439"/>
                  </a:lnTo>
                  <a:close/>
                </a:path>
                <a:path w="2619375" h="1366520">
                  <a:moveTo>
                    <a:pt x="436245" y="1320825"/>
                  </a:moveTo>
                  <a:lnTo>
                    <a:pt x="336816" y="1320825"/>
                  </a:lnTo>
                  <a:lnTo>
                    <a:pt x="336816" y="1324775"/>
                  </a:lnTo>
                  <a:lnTo>
                    <a:pt x="436245" y="1324775"/>
                  </a:lnTo>
                  <a:lnTo>
                    <a:pt x="436245" y="1320825"/>
                  </a:lnTo>
                  <a:close/>
                </a:path>
                <a:path w="2619375" h="1366520">
                  <a:moveTo>
                    <a:pt x="442137" y="1286052"/>
                  </a:moveTo>
                  <a:lnTo>
                    <a:pt x="340194" y="1286052"/>
                  </a:lnTo>
                  <a:lnTo>
                    <a:pt x="340194" y="1290002"/>
                  </a:lnTo>
                  <a:lnTo>
                    <a:pt x="442137" y="1290002"/>
                  </a:lnTo>
                  <a:lnTo>
                    <a:pt x="442137" y="1286052"/>
                  </a:lnTo>
                  <a:close/>
                </a:path>
                <a:path w="2619375" h="1366520">
                  <a:moveTo>
                    <a:pt x="443445" y="1303439"/>
                  </a:moveTo>
                  <a:lnTo>
                    <a:pt x="325539" y="1303439"/>
                  </a:lnTo>
                  <a:lnTo>
                    <a:pt x="325539" y="1307388"/>
                  </a:lnTo>
                  <a:lnTo>
                    <a:pt x="443445" y="1307388"/>
                  </a:lnTo>
                  <a:lnTo>
                    <a:pt x="443445" y="1303439"/>
                  </a:lnTo>
                  <a:close/>
                </a:path>
                <a:path w="2619375" h="1366520">
                  <a:moveTo>
                    <a:pt x="598512" y="1099604"/>
                  </a:moveTo>
                  <a:lnTo>
                    <a:pt x="594855" y="1090015"/>
                  </a:lnTo>
                  <a:lnTo>
                    <a:pt x="587883" y="1082484"/>
                  </a:lnTo>
                  <a:lnTo>
                    <a:pt x="578218" y="1078077"/>
                  </a:lnTo>
                  <a:lnTo>
                    <a:pt x="567588" y="1077760"/>
                  </a:lnTo>
                  <a:lnTo>
                    <a:pt x="557999" y="1081417"/>
                  </a:lnTo>
                  <a:lnTo>
                    <a:pt x="550481" y="1088415"/>
                  </a:lnTo>
                  <a:lnTo>
                    <a:pt x="546074" y="1098080"/>
                  </a:lnTo>
                  <a:lnTo>
                    <a:pt x="545757" y="1108722"/>
                  </a:lnTo>
                  <a:lnTo>
                    <a:pt x="549414" y="1118311"/>
                  </a:lnTo>
                  <a:lnTo>
                    <a:pt x="556399" y="1125829"/>
                  </a:lnTo>
                  <a:lnTo>
                    <a:pt x="566077" y="1130236"/>
                  </a:lnTo>
                  <a:lnTo>
                    <a:pt x="576694" y="1130554"/>
                  </a:lnTo>
                  <a:lnTo>
                    <a:pt x="586270" y="1126896"/>
                  </a:lnTo>
                  <a:lnTo>
                    <a:pt x="593788" y="1119911"/>
                  </a:lnTo>
                  <a:lnTo>
                    <a:pt x="598208" y="1110234"/>
                  </a:lnTo>
                  <a:lnTo>
                    <a:pt x="598512" y="1099604"/>
                  </a:lnTo>
                  <a:close/>
                </a:path>
                <a:path w="2619375" h="1366520">
                  <a:moveTo>
                    <a:pt x="644931" y="1222489"/>
                  </a:moveTo>
                  <a:lnTo>
                    <a:pt x="622769" y="1208112"/>
                  </a:lnTo>
                  <a:lnTo>
                    <a:pt x="607034" y="1222616"/>
                  </a:lnTo>
                  <a:lnTo>
                    <a:pt x="644931" y="1222489"/>
                  </a:lnTo>
                  <a:close/>
                </a:path>
                <a:path w="2619375" h="1366520">
                  <a:moveTo>
                    <a:pt x="652729" y="1183360"/>
                  </a:moveTo>
                  <a:lnTo>
                    <a:pt x="651141" y="1179118"/>
                  </a:lnTo>
                  <a:lnTo>
                    <a:pt x="649528" y="1177290"/>
                  </a:lnTo>
                  <a:lnTo>
                    <a:pt x="630301" y="1168539"/>
                  </a:lnTo>
                  <a:lnTo>
                    <a:pt x="630301" y="1188059"/>
                  </a:lnTo>
                  <a:lnTo>
                    <a:pt x="614426" y="1202702"/>
                  </a:lnTo>
                  <a:lnTo>
                    <a:pt x="592632" y="1188554"/>
                  </a:lnTo>
                  <a:lnTo>
                    <a:pt x="587413" y="1188643"/>
                  </a:lnTo>
                  <a:lnTo>
                    <a:pt x="555510" y="1210843"/>
                  </a:lnTo>
                  <a:lnTo>
                    <a:pt x="556260" y="1197698"/>
                  </a:lnTo>
                  <a:lnTo>
                    <a:pt x="558050" y="1184744"/>
                  </a:lnTo>
                  <a:lnTo>
                    <a:pt x="560324" y="1172489"/>
                  </a:lnTo>
                  <a:lnTo>
                    <a:pt x="562533" y="1161516"/>
                  </a:lnTo>
                  <a:lnTo>
                    <a:pt x="562902" y="1160233"/>
                  </a:lnTo>
                  <a:lnTo>
                    <a:pt x="563168" y="1158913"/>
                  </a:lnTo>
                  <a:lnTo>
                    <a:pt x="563346" y="1157579"/>
                  </a:lnTo>
                  <a:lnTo>
                    <a:pt x="630301" y="1188059"/>
                  </a:lnTo>
                  <a:lnTo>
                    <a:pt x="630301" y="1168539"/>
                  </a:lnTo>
                  <a:lnTo>
                    <a:pt x="606221" y="1157579"/>
                  </a:lnTo>
                  <a:lnTo>
                    <a:pt x="553085" y="1133398"/>
                  </a:lnTo>
                  <a:lnTo>
                    <a:pt x="552399" y="1133195"/>
                  </a:lnTo>
                  <a:lnTo>
                    <a:pt x="551586" y="1133030"/>
                  </a:lnTo>
                  <a:lnTo>
                    <a:pt x="551332" y="1132954"/>
                  </a:lnTo>
                  <a:lnTo>
                    <a:pt x="515556" y="1170114"/>
                  </a:lnTo>
                  <a:lnTo>
                    <a:pt x="512432" y="1202702"/>
                  </a:lnTo>
                  <a:lnTo>
                    <a:pt x="513715" y="1219479"/>
                  </a:lnTo>
                  <a:lnTo>
                    <a:pt x="513956" y="1220749"/>
                  </a:lnTo>
                  <a:lnTo>
                    <a:pt x="514261" y="1221943"/>
                  </a:lnTo>
                  <a:lnTo>
                    <a:pt x="514591" y="1223060"/>
                  </a:lnTo>
                  <a:lnTo>
                    <a:pt x="579894" y="1222730"/>
                  </a:lnTo>
                  <a:lnTo>
                    <a:pt x="590461" y="1215377"/>
                  </a:lnTo>
                  <a:lnTo>
                    <a:pt x="596455" y="1219263"/>
                  </a:lnTo>
                  <a:lnTo>
                    <a:pt x="586295" y="1228623"/>
                  </a:lnTo>
                  <a:lnTo>
                    <a:pt x="233921" y="1231836"/>
                  </a:lnTo>
                  <a:lnTo>
                    <a:pt x="200152" y="1262964"/>
                  </a:lnTo>
                  <a:lnTo>
                    <a:pt x="329844" y="1267752"/>
                  </a:lnTo>
                  <a:lnTo>
                    <a:pt x="538975" y="1272235"/>
                  </a:lnTo>
                  <a:lnTo>
                    <a:pt x="507111" y="1301597"/>
                  </a:lnTo>
                  <a:lnTo>
                    <a:pt x="505714" y="1302448"/>
                  </a:lnTo>
                  <a:lnTo>
                    <a:pt x="503618" y="1303299"/>
                  </a:lnTo>
                  <a:lnTo>
                    <a:pt x="500735" y="1303261"/>
                  </a:lnTo>
                  <a:lnTo>
                    <a:pt x="495376" y="1303883"/>
                  </a:lnTo>
                  <a:lnTo>
                    <a:pt x="461276" y="1329080"/>
                  </a:lnTo>
                  <a:lnTo>
                    <a:pt x="453796" y="1346428"/>
                  </a:lnTo>
                  <a:lnTo>
                    <a:pt x="454952" y="1352410"/>
                  </a:lnTo>
                  <a:lnTo>
                    <a:pt x="456653" y="1366227"/>
                  </a:lnTo>
                  <a:lnTo>
                    <a:pt x="494588" y="1340497"/>
                  </a:lnTo>
                  <a:lnTo>
                    <a:pt x="505231" y="1318501"/>
                  </a:lnTo>
                  <a:lnTo>
                    <a:pt x="508647" y="1310284"/>
                  </a:lnTo>
                  <a:lnTo>
                    <a:pt x="511911" y="1304150"/>
                  </a:lnTo>
                  <a:lnTo>
                    <a:pt x="512826" y="1303299"/>
                  </a:lnTo>
                  <a:lnTo>
                    <a:pt x="608203" y="1215377"/>
                  </a:lnTo>
                  <a:lnTo>
                    <a:pt x="613105" y="1210843"/>
                  </a:lnTo>
                  <a:lnTo>
                    <a:pt x="621944" y="1202702"/>
                  </a:lnTo>
                  <a:lnTo>
                    <a:pt x="635342" y="1190345"/>
                  </a:lnTo>
                  <a:lnTo>
                    <a:pt x="641146" y="1192999"/>
                  </a:lnTo>
                  <a:lnTo>
                    <a:pt x="642404" y="1193253"/>
                  </a:lnTo>
                  <a:lnTo>
                    <a:pt x="647001" y="1193253"/>
                  </a:lnTo>
                  <a:lnTo>
                    <a:pt x="650214" y="1191323"/>
                  </a:lnTo>
                  <a:lnTo>
                    <a:pt x="650659" y="1190345"/>
                  </a:lnTo>
                  <a:lnTo>
                    <a:pt x="652729" y="1185811"/>
                  </a:lnTo>
                  <a:lnTo>
                    <a:pt x="652729" y="1183360"/>
                  </a:lnTo>
                  <a:close/>
                </a:path>
                <a:path w="2619375" h="1366520">
                  <a:moveTo>
                    <a:pt x="657250" y="1303439"/>
                  </a:moveTo>
                  <a:lnTo>
                    <a:pt x="553478" y="1303439"/>
                  </a:lnTo>
                  <a:lnTo>
                    <a:pt x="553478" y="1307388"/>
                  </a:lnTo>
                  <a:lnTo>
                    <a:pt x="657250" y="1307388"/>
                  </a:lnTo>
                  <a:lnTo>
                    <a:pt x="657250" y="1303439"/>
                  </a:lnTo>
                  <a:close/>
                </a:path>
                <a:path w="2619375" h="1366520">
                  <a:moveTo>
                    <a:pt x="659409" y="1320825"/>
                  </a:moveTo>
                  <a:lnTo>
                    <a:pt x="548500" y="1320825"/>
                  </a:lnTo>
                  <a:lnTo>
                    <a:pt x="548500" y="1324775"/>
                  </a:lnTo>
                  <a:lnTo>
                    <a:pt x="659409" y="1324775"/>
                  </a:lnTo>
                  <a:lnTo>
                    <a:pt x="659409" y="1320825"/>
                  </a:lnTo>
                  <a:close/>
                </a:path>
                <a:path w="2619375" h="1366520">
                  <a:moveTo>
                    <a:pt x="667473" y="1286052"/>
                  </a:moveTo>
                  <a:lnTo>
                    <a:pt x="565226" y="1286052"/>
                  </a:lnTo>
                  <a:lnTo>
                    <a:pt x="565226" y="1290002"/>
                  </a:lnTo>
                  <a:lnTo>
                    <a:pt x="667473" y="1290002"/>
                  </a:lnTo>
                  <a:lnTo>
                    <a:pt x="667473" y="1286052"/>
                  </a:lnTo>
                  <a:close/>
                </a:path>
                <a:path w="2619375" h="1366520">
                  <a:moveTo>
                    <a:pt x="795985" y="1303439"/>
                  </a:moveTo>
                  <a:lnTo>
                    <a:pt x="704367" y="1303439"/>
                  </a:lnTo>
                  <a:lnTo>
                    <a:pt x="704367" y="1307388"/>
                  </a:lnTo>
                  <a:lnTo>
                    <a:pt x="795985" y="1307388"/>
                  </a:lnTo>
                  <a:lnTo>
                    <a:pt x="795985" y="1303439"/>
                  </a:lnTo>
                  <a:close/>
                </a:path>
                <a:path w="2619375" h="1366520">
                  <a:moveTo>
                    <a:pt x="806843" y="1320825"/>
                  </a:moveTo>
                  <a:lnTo>
                    <a:pt x="686142" y="1320825"/>
                  </a:lnTo>
                  <a:lnTo>
                    <a:pt x="686142" y="1324775"/>
                  </a:lnTo>
                  <a:lnTo>
                    <a:pt x="806843" y="1324775"/>
                  </a:lnTo>
                  <a:lnTo>
                    <a:pt x="806843" y="1320825"/>
                  </a:lnTo>
                  <a:close/>
                </a:path>
                <a:path w="2619375" h="1366520">
                  <a:moveTo>
                    <a:pt x="815949" y="1286052"/>
                  </a:moveTo>
                  <a:lnTo>
                    <a:pt x="720877" y="1286052"/>
                  </a:lnTo>
                  <a:lnTo>
                    <a:pt x="720877" y="1290002"/>
                  </a:lnTo>
                  <a:lnTo>
                    <a:pt x="815949" y="1290002"/>
                  </a:lnTo>
                  <a:lnTo>
                    <a:pt x="815949" y="1286052"/>
                  </a:lnTo>
                  <a:close/>
                </a:path>
                <a:path w="2619375" h="1366520">
                  <a:moveTo>
                    <a:pt x="975372" y="1099604"/>
                  </a:moveTo>
                  <a:lnTo>
                    <a:pt x="971715" y="1090015"/>
                  </a:lnTo>
                  <a:lnTo>
                    <a:pt x="964742" y="1082484"/>
                  </a:lnTo>
                  <a:lnTo>
                    <a:pt x="955078" y="1078077"/>
                  </a:lnTo>
                  <a:lnTo>
                    <a:pt x="944460" y="1077760"/>
                  </a:lnTo>
                  <a:lnTo>
                    <a:pt x="934872" y="1081417"/>
                  </a:lnTo>
                  <a:lnTo>
                    <a:pt x="927354" y="1088415"/>
                  </a:lnTo>
                  <a:lnTo>
                    <a:pt x="922947" y="1098080"/>
                  </a:lnTo>
                  <a:lnTo>
                    <a:pt x="922629" y="1108722"/>
                  </a:lnTo>
                  <a:lnTo>
                    <a:pt x="926287" y="1118311"/>
                  </a:lnTo>
                  <a:lnTo>
                    <a:pt x="933272" y="1125829"/>
                  </a:lnTo>
                  <a:lnTo>
                    <a:pt x="942936" y="1130236"/>
                  </a:lnTo>
                  <a:lnTo>
                    <a:pt x="953554" y="1130554"/>
                  </a:lnTo>
                  <a:lnTo>
                    <a:pt x="963142" y="1126896"/>
                  </a:lnTo>
                  <a:lnTo>
                    <a:pt x="970648" y="1119911"/>
                  </a:lnTo>
                  <a:lnTo>
                    <a:pt x="975067" y="1110234"/>
                  </a:lnTo>
                  <a:lnTo>
                    <a:pt x="975372" y="1099604"/>
                  </a:lnTo>
                  <a:close/>
                </a:path>
                <a:path w="2619375" h="1366520">
                  <a:moveTo>
                    <a:pt x="1019352" y="1320825"/>
                  </a:moveTo>
                  <a:lnTo>
                    <a:pt x="916686" y="1320825"/>
                  </a:lnTo>
                  <a:lnTo>
                    <a:pt x="916686" y="1324775"/>
                  </a:lnTo>
                  <a:lnTo>
                    <a:pt x="1019352" y="1324775"/>
                  </a:lnTo>
                  <a:lnTo>
                    <a:pt x="1019352" y="1320825"/>
                  </a:lnTo>
                  <a:close/>
                </a:path>
                <a:path w="2619375" h="1366520">
                  <a:moveTo>
                    <a:pt x="1022019" y="1222629"/>
                  </a:moveTo>
                  <a:lnTo>
                    <a:pt x="999655" y="1208112"/>
                  </a:lnTo>
                  <a:lnTo>
                    <a:pt x="984034" y="1222502"/>
                  </a:lnTo>
                  <a:lnTo>
                    <a:pt x="1022019" y="1222629"/>
                  </a:lnTo>
                  <a:close/>
                </a:path>
                <a:path w="2619375" h="1366520">
                  <a:moveTo>
                    <a:pt x="1029614" y="1183360"/>
                  </a:moveTo>
                  <a:lnTo>
                    <a:pt x="1028001" y="1179118"/>
                  </a:lnTo>
                  <a:lnTo>
                    <a:pt x="1026388" y="1177290"/>
                  </a:lnTo>
                  <a:lnTo>
                    <a:pt x="1007173" y="1168552"/>
                  </a:lnTo>
                  <a:lnTo>
                    <a:pt x="1007173" y="1188059"/>
                  </a:lnTo>
                  <a:lnTo>
                    <a:pt x="991285" y="1202702"/>
                  </a:lnTo>
                  <a:lnTo>
                    <a:pt x="969492" y="1188554"/>
                  </a:lnTo>
                  <a:lnTo>
                    <a:pt x="964285" y="1188643"/>
                  </a:lnTo>
                  <a:lnTo>
                    <a:pt x="932395" y="1210843"/>
                  </a:lnTo>
                  <a:lnTo>
                    <a:pt x="933132" y="1197698"/>
                  </a:lnTo>
                  <a:lnTo>
                    <a:pt x="934910" y="1184744"/>
                  </a:lnTo>
                  <a:lnTo>
                    <a:pt x="937196" y="1172489"/>
                  </a:lnTo>
                  <a:lnTo>
                    <a:pt x="939406" y="1161516"/>
                  </a:lnTo>
                  <a:lnTo>
                    <a:pt x="939787" y="1160233"/>
                  </a:lnTo>
                  <a:lnTo>
                    <a:pt x="940028" y="1158913"/>
                  </a:lnTo>
                  <a:lnTo>
                    <a:pt x="940231" y="1157579"/>
                  </a:lnTo>
                  <a:lnTo>
                    <a:pt x="1007173" y="1188059"/>
                  </a:lnTo>
                  <a:lnTo>
                    <a:pt x="1007173" y="1168552"/>
                  </a:lnTo>
                  <a:lnTo>
                    <a:pt x="983081" y="1157579"/>
                  </a:lnTo>
                  <a:lnTo>
                    <a:pt x="929944" y="1133398"/>
                  </a:lnTo>
                  <a:lnTo>
                    <a:pt x="929271" y="1133195"/>
                  </a:lnTo>
                  <a:lnTo>
                    <a:pt x="928446" y="1133030"/>
                  </a:lnTo>
                  <a:lnTo>
                    <a:pt x="928204" y="1132954"/>
                  </a:lnTo>
                  <a:lnTo>
                    <a:pt x="892441" y="1170114"/>
                  </a:lnTo>
                  <a:lnTo>
                    <a:pt x="889304" y="1202702"/>
                  </a:lnTo>
                  <a:lnTo>
                    <a:pt x="890574" y="1219479"/>
                  </a:lnTo>
                  <a:lnTo>
                    <a:pt x="890778" y="1220470"/>
                  </a:lnTo>
                  <a:lnTo>
                    <a:pt x="891247" y="1222286"/>
                  </a:lnTo>
                  <a:lnTo>
                    <a:pt x="957211" y="1222425"/>
                  </a:lnTo>
                  <a:lnTo>
                    <a:pt x="967320" y="1215377"/>
                  </a:lnTo>
                  <a:lnTo>
                    <a:pt x="973328" y="1219263"/>
                  </a:lnTo>
                  <a:lnTo>
                    <a:pt x="963447" y="1228356"/>
                  </a:lnTo>
                  <a:lnTo>
                    <a:pt x="807440" y="1228153"/>
                  </a:lnTo>
                  <a:lnTo>
                    <a:pt x="600583" y="1228572"/>
                  </a:lnTo>
                  <a:lnTo>
                    <a:pt x="553021" y="1272425"/>
                  </a:lnTo>
                  <a:lnTo>
                    <a:pt x="812380" y="1274114"/>
                  </a:lnTo>
                  <a:lnTo>
                    <a:pt x="914057" y="1273898"/>
                  </a:lnTo>
                  <a:lnTo>
                    <a:pt x="883970" y="1301597"/>
                  </a:lnTo>
                  <a:lnTo>
                    <a:pt x="882599" y="1302448"/>
                  </a:lnTo>
                  <a:lnTo>
                    <a:pt x="880478" y="1303299"/>
                  </a:lnTo>
                  <a:lnTo>
                    <a:pt x="877595" y="1303261"/>
                  </a:lnTo>
                  <a:lnTo>
                    <a:pt x="872236" y="1303883"/>
                  </a:lnTo>
                  <a:lnTo>
                    <a:pt x="838149" y="1329080"/>
                  </a:lnTo>
                  <a:lnTo>
                    <a:pt x="830668" y="1346428"/>
                  </a:lnTo>
                  <a:lnTo>
                    <a:pt x="831824" y="1352410"/>
                  </a:lnTo>
                  <a:lnTo>
                    <a:pt x="833513" y="1366227"/>
                  </a:lnTo>
                  <a:lnTo>
                    <a:pt x="871448" y="1340497"/>
                  </a:lnTo>
                  <a:lnTo>
                    <a:pt x="882103" y="1318501"/>
                  </a:lnTo>
                  <a:lnTo>
                    <a:pt x="885532" y="1310284"/>
                  </a:lnTo>
                  <a:lnTo>
                    <a:pt x="888784" y="1304150"/>
                  </a:lnTo>
                  <a:lnTo>
                    <a:pt x="889698" y="1303299"/>
                  </a:lnTo>
                  <a:lnTo>
                    <a:pt x="921626" y="1273873"/>
                  </a:lnTo>
                  <a:lnTo>
                    <a:pt x="970991" y="1228356"/>
                  </a:lnTo>
                  <a:lnTo>
                    <a:pt x="985075" y="1215377"/>
                  </a:lnTo>
                  <a:lnTo>
                    <a:pt x="989977" y="1210843"/>
                  </a:lnTo>
                  <a:lnTo>
                    <a:pt x="998829" y="1202702"/>
                  </a:lnTo>
                  <a:lnTo>
                    <a:pt x="1012215" y="1190345"/>
                  </a:lnTo>
                  <a:lnTo>
                    <a:pt x="1018019" y="1192999"/>
                  </a:lnTo>
                  <a:lnTo>
                    <a:pt x="1019263" y="1193253"/>
                  </a:lnTo>
                  <a:lnTo>
                    <a:pt x="1023861" y="1193253"/>
                  </a:lnTo>
                  <a:lnTo>
                    <a:pt x="1027099" y="1191323"/>
                  </a:lnTo>
                  <a:lnTo>
                    <a:pt x="1027531" y="1190345"/>
                  </a:lnTo>
                  <a:lnTo>
                    <a:pt x="1029589" y="1185811"/>
                  </a:lnTo>
                  <a:lnTo>
                    <a:pt x="1029614" y="1183360"/>
                  </a:lnTo>
                  <a:close/>
                </a:path>
                <a:path w="2619375" h="1366520">
                  <a:moveTo>
                    <a:pt x="1031303" y="1303439"/>
                  </a:moveTo>
                  <a:lnTo>
                    <a:pt x="925144" y="1303439"/>
                  </a:lnTo>
                  <a:lnTo>
                    <a:pt x="925144" y="1307388"/>
                  </a:lnTo>
                  <a:lnTo>
                    <a:pt x="1031303" y="1307388"/>
                  </a:lnTo>
                  <a:lnTo>
                    <a:pt x="1031303" y="1303439"/>
                  </a:lnTo>
                  <a:close/>
                </a:path>
                <a:path w="2619375" h="1366520">
                  <a:moveTo>
                    <a:pt x="1037590" y="1286052"/>
                  </a:moveTo>
                  <a:lnTo>
                    <a:pt x="931024" y="1286052"/>
                  </a:lnTo>
                  <a:lnTo>
                    <a:pt x="931024" y="1290002"/>
                  </a:lnTo>
                  <a:lnTo>
                    <a:pt x="1037590" y="1290002"/>
                  </a:lnTo>
                  <a:lnTo>
                    <a:pt x="1037590" y="1286052"/>
                  </a:lnTo>
                  <a:close/>
                </a:path>
                <a:path w="2619375" h="1366520">
                  <a:moveTo>
                    <a:pt x="1335239" y="1303439"/>
                  </a:moveTo>
                  <a:lnTo>
                    <a:pt x="1074064" y="1303439"/>
                  </a:lnTo>
                  <a:lnTo>
                    <a:pt x="1074064" y="1307388"/>
                  </a:lnTo>
                  <a:lnTo>
                    <a:pt x="1335239" y="1307388"/>
                  </a:lnTo>
                  <a:lnTo>
                    <a:pt x="1335239" y="1303439"/>
                  </a:lnTo>
                  <a:close/>
                </a:path>
                <a:path w="2619375" h="1366520">
                  <a:moveTo>
                    <a:pt x="1380388" y="1320825"/>
                  </a:moveTo>
                  <a:lnTo>
                    <a:pt x="1056703" y="1320825"/>
                  </a:lnTo>
                  <a:lnTo>
                    <a:pt x="1056703" y="1324775"/>
                  </a:lnTo>
                  <a:lnTo>
                    <a:pt x="1380388" y="1324775"/>
                  </a:lnTo>
                  <a:lnTo>
                    <a:pt x="1380388" y="1320825"/>
                  </a:lnTo>
                  <a:close/>
                </a:path>
                <a:path w="2619375" h="1366520">
                  <a:moveTo>
                    <a:pt x="1401229" y="1286052"/>
                  </a:moveTo>
                  <a:lnTo>
                    <a:pt x="1087755" y="1286052"/>
                  </a:lnTo>
                  <a:lnTo>
                    <a:pt x="1087755" y="1290002"/>
                  </a:lnTo>
                  <a:lnTo>
                    <a:pt x="1401229" y="1290002"/>
                  </a:lnTo>
                  <a:lnTo>
                    <a:pt x="1401229" y="1286052"/>
                  </a:lnTo>
                  <a:close/>
                </a:path>
                <a:path w="2619375" h="1366520">
                  <a:moveTo>
                    <a:pt x="1542542" y="1303439"/>
                  </a:moveTo>
                  <a:lnTo>
                    <a:pt x="1359331" y="1303439"/>
                  </a:lnTo>
                  <a:lnTo>
                    <a:pt x="1359331" y="1307388"/>
                  </a:lnTo>
                  <a:lnTo>
                    <a:pt x="1542542" y="1307388"/>
                  </a:lnTo>
                  <a:lnTo>
                    <a:pt x="1542542" y="1303439"/>
                  </a:lnTo>
                  <a:close/>
                </a:path>
                <a:path w="2619375" h="1366520">
                  <a:moveTo>
                    <a:pt x="1573822" y="1286052"/>
                  </a:moveTo>
                  <a:lnTo>
                    <a:pt x="1443570" y="1286052"/>
                  </a:lnTo>
                  <a:lnTo>
                    <a:pt x="1443570" y="1290002"/>
                  </a:lnTo>
                  <a:lnTo>
                    <a:pt x="1573822" y="1290002"/>
                  </a:lnTo>
                  <a:lnTo>
                    <a:pt x="1573822" y="1286052"/>
                  </a:lnTo>
                  <a:close/>
                </a:path>
                <a:path w="2619375" h="1366520">
                  <a:moveTo>
                    <a:pt x="1624139" y="1241615"/>
                  </a:moveTo>
                  <a:lnTo>
                    <a:pt x="1579016" y="1236789"/>
                  </a:lnTo>
                  <a:lnTo>
                    <a:pt x="1456461" y="1233030"/>
                  </a:lnTo>
                  <a:lnTo>
                    <a:pt x="1341259" y="1231112"/>
                  </a:lnTo>
                  <a:lnTo>
                    <a:pt x="1132471" y="1229131"/>
                  </a:lnTo>
                  <a:lnTo>
                    <a:pt x="977620" y="1228407"/>
                  </a:lnTo>
                  <a:lnTo>
                    <a:pt x="928395" y="1273784"/>
                  </a:lnTo>
                  <a:lnTo>
                    <a:pt x="1011224" y="1273136"/>
                  </a:lnTo>
                  <a:lnTo>
                    <a:pt x="1090803" y="1272159"/>
                  </a:lnTo>
                  <a:lnTo>
                    <a:pt x="1166660" y="1270863"/>
                  </a:lnTo>
                  <a:lnTo>
                    <a:pt x="1238364" y="1269288"/>
                  </a:lnTo>
                  <a:lnTo>
                    <a:pt x="1305420" y="1267434"/>
                  </a:lnTo>
                  <a:lnTo>
                    <a:pt x="1367383" y="1265339"/>
                  </a:lnTo>
                  <a:lnTo>
                    <a:pt x="1423784" y="1263002"/>
                  </a:lnTo>
                  <a:lnTo>
                    <a:pt x="1474165" y="1260449"/>
                  </a:lnTo>
                  <a:lnTo>
                    <a:pt x="1518069" y="1257693"/>
                  </a:lnTo>
                  <a:lnTo>
                    <a:pt x="1584566" y="1251673"/>
                  </a:lnTo>
                  <a:lnTo>
                    <a:pt x="1624139" y="1241615"/>
                  </a:lnTo>
                  <a:close/>
                </a:path>
                <a:path w="2619375" h="1366520">
                  <a:moveTo>
                    <a:pt x="2398039" y="127025"/>
                  </a:moveTo>
                  <a:lnTo>
                    <a:pt x="2378951" y="70815"/>
                  </a:lnTo>
                  <a:lnTo>
                    <a:pt x="2343505" y="39789"/>
                  </a:lnTo>
                  <a:lnTo>
                    <a:pt x="2271928" y="6794"/>
                  </a:lnTo>
                  <a:lnTo>
                    <a:pt x="2227389" y="0"/>
                  </a:lnTo>
                  <a:lnTo>
                    <a:pt x="2203704" y="5422"/>
                  </a:lnTo>
                  <a:lnTo>
                    <a:pt x="2157704" y="32499"/>
                  </a:lnTo>
                  <a:lnTo>
                    <a:pt x="2120125" y="75996"/>
                  </a:lnTo>
                  <a:lnTo>
                    <a:pt x="2089975" y="149898"/>
                  </a:lnTo>
                  <a:lnTo>
                    <a:pt x="2086330" y="195580"/>
                  </a:lnTo>
                  <a:lnTo>
                    <a:pt x="2094052" y="236512"/>
                  </a:lnTo>
                  <a:lnTo>
                    <a:pt x="2141182" y="291592"/>
                  </a:lnTo>
                  <a:lnTo>
                    <a:pt x="2211997" y="324231"/>
                  </a:lnTo>
                  <a:lnTo>
                    <a:pt x="2247252" y="331787"/>
                  </a:lnTo>
                  <a:lnTo>
                    <a:pt x="2257996" y="331177"/>
                  </a:lnTo>
                  <a:lnTo>
                    <a:pt x="2296820" y="319316"/>
                  </a:lnTo>
                  <a:lnTo>
                    <a:pt x="2281288" y="300532"/>
                  </a:lnTo>
                  <a:lnTo>
                    <a:pt x="2265388" y="306082"/>
                  </a:lnTo>
                  <a:lnTo>
                    <a:pt x="2250046" y="308330"/>
                  </a:lnTo>
                  <a:lnTo>
                    <a:pt x="2235466" y="307289"/>
                  </a:lnTo>
                  <a:lnTo>
                    <a:pt x="2221852" y="302920"/>
                  </a:lnTo>
                  <a:lnTo>
                    <a:pt x="2191689" y="272732"/>
                  </a:lnTo>
                  <a:lnTo>
                    <a:pt x="2180310" y="222364"/>
                  </a:lnTo>
                  <a:lnTo>
                    <a:pt x="2180234" y="215938"/>
                  </a:lnTo>
                  <a:lnTo>
                    <a:pt x="2174989" y="210781"/>
                  </a:lnTo>
                  <a:lnTo>
                    <a:pt x="2161908" y="210858"/>
                  </a:lnTo>
                  <a:lnTo>
                    <a:pt x="2156714" y="216179"/>
                  </a:lnTo>
                  <a:lnTo>
                    <a:pt x="2156790" y="222669"/>
                  </a:lnTo>
                  <a:lnTo>
                    <a:pt x="2157730" y="237896"/>
                  </a:lnTo>
                  <a:lnTo>
                    <a:pt x="2160066" y="252298"/>
                  </a:lnTo>
                  <a:lnTo>
                    <a:pt x="2163711" y="265798"/>
                  </a:lnTo>
                  <a:lnTo>
                    <a:pt x="2168588" y="278333"/>
                  </a:lnTo>
                  <a:lnTo>
                    <a:pt x="2151037" y="270256"/>
                  </a:lnTo>
                  <a:lnTo>
                    <a:pt x="2116772" y="230924"/>
                  </a:lnTo>
                  <a:lnTo>
                    <a:pt x="2109444" y="187248"/>
                  </a:lnTo>
                  <a:lnTo>
                    <a:pt x="2111451" y="162598"/>
                  </a:lnTo>
                  <a:lnTo>
                    <a:pt x="2126907" y="112458"/>
                  </a:lnTo>
                  <a:lnTo>
                    <a:pt x="2155113" y="68173"/>
                  </a:lnTo>
                  <a:lnTo>
                    <a:pt x="2191804" y="36842"/>
                  </a:lnTo>
                  <a:lnTo>
                    <a:pt x="2229027" y="23507"/>
                  </a:lnTo>
                  <a:lnTo>
                    <a:pt x="2246566" y="23660"/>
                  </a:lnTo>
                  <a:lnTo>
                    <a:pt x="2263546" y="28765"/>
                  </a:lnTo>
                  <a:lnTo>
                    <a:pt x="2280564" y="36626"/>
                  </a:lnTo>
                  <a:lnTo>
                    <a:pt x="2250529" y="49809"/>
                  </a:lnTo>
                  <a:lnTo>
                    <a:pt x="2222144" y="71196"/>
                  </a:lnTo>
                  <a:lnTo>
                    <a:pt x="2196922" y="99949"/>
                  </a:lnTo>
                  <a:lnTo>
                    <a:pt x="2176373" y="135267"/>
                  </a:lnTo>
                  <a:lnTo>
                    <a:pt x="2159647" y="187667"/>
                  </a:lnTo>
                  <a:lnTo>
                    <a:pt x="2163699" y="193890"/>
                  </a:lnTo>
                  <a:lnTo>
                    <a:pt x="2171687" y="195491"/>
                  </a:lnTo>
                  <a:lnTo>
                    <a:pt x="2177935" y="195491"/>
                  </a:lnTo>
                  <a:lnTo>
                    <a:pt x="2182812" y="191693"/>
                  </a:lnTo>
                  <a:lnTo>
                    <a:pt x="2186495" y="175780"/>
                  </a:lnTo>
                  <a:lnTo>
                    <a:pt x="2189632" y="165442"/>
                  </a:lnTo>
                  <a:lnTo>
                    <a:pt x="2225751" y="101003"/>
                  </a:lnTo>
                  <a:lnTo>
                    <a:pt x="2260689" y="70472"/>
                  </a:lnTo>
                  <a:lnTo>
                    <a:pt x="2298115" y="56261"/>
                  </a:lnTo>
                  <a:lnTo>
                    <a:pt x="2333637" y="61125"/>
                  </a:lnTo>
                  <a:lnTo>
                    <a:pt x="2368715" y="102616"/>
                  </a:lnTo>
                  <a:lnTo>
                    <a:pt x="2374760" y="130365"/>
                  </a:lnTo>
                  <a:lnTo>
                    <a:pt x="2380500" y="134810"/>
                  </a:lnTo>
                  <a:lnTo>
                    <a:pt x="2393569" y="132969"/>
                  </a:lnTo>
                  <a:lnTo>
                    <a:pt x="2398039" y="127025"/>
                  </a:lnTo>
                  <a:close/>
                </a:path>
                <a:path w="2619375" h="1366520">
                  <a:moveTo>
                    <a:pt x="2618981" y="256400"/>
                  </a:moveTo>
                  <a:lnTo>
                    <a:pt x="2611272" y="215468"/>
                  </a:lnTo>
                  <a:lnTo>
                    <a:pt x="2594457" y="185394"/>
                  </a:lnTo>
                  <a:lnTo>
                    <a:pt x="2594457" y="243255"/>
                  </a:lnTo>
                  <a:lnTo>
                    <a:pt x="2593860" y="289610"/>
                  </a:lnTo>
                  <a:lnTo>
                    <a:pt x="2578430" y="339534"/>
                  </a:lnTo>
                  <a:lnTo>
                    <a:pt x="2550223" y="383806"/>
                  </a:lnTo>
                  <a:lnTo>
                    <a:pt x="2513533" y="415137"/>
                  </a:lnTo>
                  <a:lnTo>
                    <a:pt x="2476309" y="428498"/>
                  </a:lnTo>
                  <a:lnTo>
                    <a:pt x="2458758" y="428332"/>
                  </a:lnTo>
                  <a:lnTo>
                    <a:pt x="2416810" y="401053"/>
                  </a:lnTo>
                  <a:lnTo>
                    <a:pt x="2402852" y="364083"/>
                  </a:lnTo>
                  <a:lnTo>
                    <a:pt x="2400947" y="340982"/>
                  </a:lnTo>
                  <a:lnTo>
                    <a:pt x="2400998" y="339534"/>
                  </a:lnTo>
                  <a:lnTo>
                    <a:pt x="2408771" y="290728"/>
                  </a:lnTo>
                  <a:lnTo>
                    <a:pt x="2431211" y="242189"/>
                  </a:lnTo>
                  <a:lnTo>
                    <a:pt x="2464054" y="203936"/>
                  </a:lnTo>
                  <a:lnTo>
                    <a:pt x="2506421" y="179743"/>
                  </a:lnTo>
                  <a:lnTo>
                    <a:pt x="2528798" y="176263"/>
                  </a:lnTo>
                  <a:lnTo>
                    <a:pt x="2535466" y="176606"/>
                  </a:lnTo>
                  <a:lnTo>
                    <a:pt x="2581008" y="205587"/>
                  </a:lnTo>
                  <a:lnTo>
                    <a:pt x="2594457" y="243255"/>
                  </a:lnTo>
                  <a:lnTo>
                    <a:pt x="2594457" y="185394"/>
                  </a:lnTo>
                  <a:lnTo>
                    <a:pt x="2564155" y="160413"/>
                  </a:lnTo>
                  <a:lnTo>
                    <a:pt x="2529078" y="144233"/>
                  </a:lnTo>
                  <a:lnTo>
                    <a:pt x="2500833" y="131216"/>
                  </a:lnTo>
                  <a:lnTo>
                    <a:pt x="2500833" y="157060"/>
                  </a:lnTo>
                  <a:lnTo>
                    <a:pt x="2493467" y="159461"/>
                  </a:lnTo>
                  <a:lnTo>
                    <a:pt x="2449169" y="185762"/>
                  </a:lnTo>
                  <a:lnTo>
                    <a:pt x="2411590" y="229260"/>
                  </a:lnTo>
                  <a:lnTo>
                    <a:pt x="2386203" y="284200"/>
                  </a:lnTo>
                  <a:lnTo>
                    <a:pt x="2377402" y="340982"/>
                  </a:lnTo>
                  <a:lnTo>
                    <a:pt x="2379662" y="368071"/>
                  </a:lnTo>
                  <a:lnTo>
                    <a:pt x="2381364" y="376313"/>
                  </a:lnTo>
                  <a:lnTo>
                    <a:pt x="2383510" y="384200"/>
                  </a:lnTo>
                  <a:lnTo>
                    <a:pt x="2386076" y="391693"/>
                  </a:lnTo>
                  <a:lnTo>
                    <a:pt x="2389022" y="398856"/>
                  </a:lnTo>
                  <a:lnTo>
                    <a:pt x="2371699" y="390867"/>
                  </a:lnTo>
                  <a:lnTo>
                    <a:pt x="2344978" y="367004"/>
                  </a:lnTo>
                  <a:lnTo>
                    <a:pt x="2331529" y="329336"/>
                  </a:lnTo>
                  <a:lnTo>
                    <a:pt x="2332113" y="282981"/>
                  </a:lnTo>
                  <a:lnTo>
                    <a:pt x="2347557" y="233057"/>
                  </a:lnTo>
                  <a:lnTo>
                    <a:pt x="2353259" y="224091"/>
                  </a:lnTo>
                  <a:lnTo>
                    <a:pt x="2375585" y="188963"/>
                  </a:lnTo>
                  <a:lnTo>
                    <a:pt x="2390978" y="175514"/>
                  </a:lnTo>
                  <a:lnTo>
                    <a:pt x="2410523" y="158445"/>
                  </a:lnTo>
                  <a:lnTo>
                    <a:pt x="2447950" y="144233"/>
                  </a:lnTo>
                  <a:lnTo>
                    <a:pt x="2483497" y="149059"/>
                  </a:lnTo>
                  <a:lnTo>
                    <a:pt x="2500833" y="157060"/>
                  </a:lnTo>
                  <a:lnTo>
                    <a:pt x="2500833" y="131216"/>
                  </a:lnTo>
                  <a:lnTo>
                    <a:pt x="2493340" y="127749"/>
                  </a:lnTo>
                  <a:lnTo>
                    <a:pt x="2459329" y="120269"/>
                  </a:lnTo>
                  <a:lnTo>
                    <a:pt x="2423541" y="126695"/>
                  </a:lnTo>
                  <a:lnTo>
                    <a:pt x="2388451" y="145592"/>
                  </a:lnTo>
                  <a:lnTo>
                    <a:pt x="2356548" y="175514"/>
                  </a:lnTo>
                  <a:lnTo>
                    <a:pt x="2342248" y="167716"/>
                  </a:lnTo>
                  <a:lnTo>
                    <a:pt x="2342248" y="194487"/>
                  </a:lnTo>
                  <a:lnTo>
                    <a:pt x="2337917" y="201307"/>
                  </a:lnTo>
                  <a:lnTo>
                    <a:pt x="2333790" y="208368"/>
                  </a:lnTo>
                  <a:lnTo>
                    <a:pt x="2329878" y="215671"/>
                  </a:lnTo>
                  <a:lnTo>
                    <a:pt x="2326208" y="223215"/>
                  </a:lnTo>
                  <a:lnTo>
                    <a:pt x="2325840" y="224091"/>
                  </a:lnTo>
                  <a:lnTo>
                    <a:pt x="2271699" y="194551"/>
                  </a:lnTo>
                  <a:lnTo>
                    <a:pt x="2271509" y="194144"/>
                  </a:lnTo>
                  <a:lnTo>
                    <a:pt x="2271280" y="193433"/>
                  </a:lnTo>
                  <a:lnTo>
                    <a:pt x="2270328" y="187985"/>
                  </a:lnTo>
                  <a:lnTo>
                    <a:pt x="2271369" y="182130"/>
                  </a:lnTo>
                  <a:lnTo>
                    <a:pt x="2277872" y="168097"/>
                  </a:lnTo>
                  <a:lnTo>
                    <a:pt x="2283485" y="164363"/>
                  </a:lnTo>
                  <a:lnTo>
                    <a:pt x="2285733" y="163601"/>
                  </a:lnTo>
                  <a:lnTo>
                    <a:pt x="2342248" y="194487"/>
                  </a:lnTo>
                  <a:lnTo>
                    <a:pt x="2342248" y="167716"/>
                  </a:lnTo>
                  <a:lnTo>
                    <a:pt x="2334730" y="163601"/>
                  </a:lnTo>
                  <a:lnTo>
                    <a:pt x="2294737" y="141782"/>
                  </a:lnTo>
                  <a:lnTo>
                    <a:pt x="2283650" y="140233"/>
                  </a:lnTo>
                  <a:lnTo>
                    <a:pt x="2271928" y="144513"/>
                  </a:lnTo>
                  <a:lnTo>
                    <a:pt x="2247963" y="181724"/>
                  </a:lnTo>
                  <a:lnTo>
                    <a:pt x="2247404" y="190119"/>
                  </a:lnTo>
                  <a:lnTo>
                    <a:pt x="2247912" y="196392"/>
                  </a:lnTo>
                  <a:lnTo>
                    <a:pt x="2249487" y="205486"/>
                  </a:lnTo>
                  <a:lnTo>
                    <a:pt x="2254046" y="212191"/>
                  </a:lnTo>
                  <a:lnTo>
                    <a:pt x="2260041" y="214922"/>
                  </a:lnTo>
                  <a:lnTo>
                    <a:pt x="2317267" y="246164"/>
                  </a:lnTo>
                  <a:lnTo>
                    <a:pt x="2307145" y="298945"/>
                  </a:lnTo>
                  <a:lnTo>
                    <a:pt x="2311743" y="347218"/>
                  </a:lnTo>
                  <a:lnTo>
                    <a:pt x="2330246" y="386473"/>
                  </a:lnTo>
                  <a:lnTo>
                    <a:pt x="2361819" y="412203"/>
                  </a:lnTo>
                  <a:lnTo>
                    <a:pt x="2432647" y="444842"/>
                  </a:lnTo>
                  <a:lnTo>
                    <a:pt x="2468029" y="452513"/>
                  </a:lnTo>
                  <a:lnTo>
                    <a:pt x="2482164" y="451434"/>
                  </a:lnTo>
                  <a:lnTo>
                    <a:pt x="2525509" y="435330"/>
                  </a:lnTo>
                  <a:lnTo>
                    <a:pt x="2567673" y="399529"/>
                  </a:lnTo>
                  <a:lnTo>
                    <a:pt x="2599753" y="349377"/>
                  </a:lnTo>
                  <a:lnTo>
                    <a:pt x="2615336" y="302082"/>
                  </a:lnTo>
                  <a:lnTo>
                    <a:pt x="2618981" y="25640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13758" y="2798755"/>
              <a:ext cx="166492" cy="170752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4295097" y="2511222"/>
              <a:ext cx="400685" cy="534670"/>
            </a:xfrm>
            <a:custGeom>
              <a:avLst/>
              <a:gdLst/>
              <a:ahLst/>
              <a:cxnLst/>
              <a:rect l="l" t="t" r="r" b="b"/>
              <a:pathLst>
                <a:path w="400685" h="534669">
                  <a:moveTo>
                    <a:pt x="289335" y="212706"/>
                  </a:moveTo>
                  <a:lnTo>
                    <a:pt x="199660" y="212706"/>
                  </a:lnTo>
                  <a:lnTo>
                    <a:pt x="250308" y="220887"/>
                  </a:lnTo>
                  <a:lnTo>
                    <a:pt x="294332" y="243658"/>
                  </a:lnTo>
                  <a:lnTo>
                    <a:pt x="329072" y="278360"/>
                  </a:lnTo>
                  <a:lnTo>
                    <a:pt x="351868" y="322334"/>
                  </a:lnTo>
                  <a:lnTo>
                    <a:pt x="360057" y="372921"/>
                  </a:lnTo>
                  <a:lnTo>
                    <a:pt x="354556" y="414458"/>
                  </a:lnTo>
                  <a:lnTo>
                    <a:pt x="338778" y="452584"/>
                  </a:lnTo>
                  <a:lnTo>
                    <a:pt x="313808" y="485439"/>
                  </a:lnTo>
                  <a:lnTo>
                    <a:pt x="280734" y="511168"/>
                  </a:lnTo>
                  <a:lnTo>
                    <a:pt x="193835" y="511168"/>
                  </a:lnTo>
                  <a:lnTo>
                    <a:pt x="188572" y="516425"/>
                  </a:lnTo>
                  <a:lnTo>
                    <a:pt x="188572" y="529395"/>
                  </a:lnTo>
                  <a:lnTo>
                    <a:pt x="193835" y="534651"/>
                  </a:lnTo>
                  <a:lnTo>
                    <a:pt x="285887" y="534651"/>
                  </a:lnTo>
                  <a:lnTo>
                    <a:pt x="287857" y="534138"/>
                  </a:lnTo>
                  <a:lnTo>
                    <a:pt x="328754" y="503720"/>
                  </a:lnTo>
                  <a:lnTo>
                    <a:pt x="358332" y="465710"/>
                  </a:lnTo>
                  <a:lnTo>
                    <a:pt x="377041" y="421362"/>
                  </a:lnTo>
                  <a:lnTo>
                    <a:pt x="383569" y="372921"/>
                  </a:lnTo>
                  <a:lnTo>
                    <a:pt x="381207" y="343614"/>
                  </a:lnTo>
                  <a:lnTo>
                    <a:pt x="374379" y="315791"/>
                  </a:lnTo>
                  <a:lnTo>
                    <a:pt x="363478" y="289795"/>
                  </a:lnTo>
                  <a:lnTo>
                    <a:pt x="348895" y="265969"/>
                  </a:lnTo>
                  <a:lnTo>
                    <a:pt x="358176" y="245957"/>
                  </a:lnTo>
                  <a:lnTo>
                    <a:pt x="332262" y="245957"/>
                  </a:lnTo>
                  <a:lnTo>
                    <a:pt x="326843" y="240560"/>
                  </a:lnTo>
                  <a:lnTo>
                    <a:pt x="321205" y="235406"/>
                  </a:lnTo>
                  <a:lnTo>
                    <a:pt x="315358" y="230487"/>
                  </a:lnTo>
                  <a:lnTo>
                    <a:pt x="309313" y="225799"/>
                  </a:lnTo>
                  <a:lnTo>
                    <a:pt x="315362" y="212755"/>
                  </a:lnTo>
                  <a:lnTo>
                    <a:pt x="289436" y="212755"/>
                  </a:lnTo>
                  <a:close/>
                </a:path>
                <a:path w="400685" h="534669">
                  <a:moveTo>
                    <a:pt x="274590" y="0"/>
                  </a:moveTo>
                  <a:lnTo>
                    <a:pt x="126053" y="0"/>
                  </a:lnTo>
                  <a:lnTo>
                    <a:pt x="65364" y="15436"/>
                  </a:lnTo>
                  <a:lnTo>
                    <a:pt x="19656" y="58213"/>
                  </a:lnTo>
                  <a:lnTo>
                    <a:pt x="0" y="117601"/>
                  </a:lnTo>
                  <a:lnTo>
                    <a:pt x="1802" y="148789"/>
                  </a:lnTo>
                  <a:lnTo>
                    <a:pt x="11480" y="179125"/>
                  </a:lnTo>
                  <a:lnTo>
                    <a:pt x="51123" y="264599"/>
                  </a:lnTo>
                  <a:lnTo>
                    <a:pt x="44631" y="274110"/>
                  </a:lnTo>
                  <a:lnTo>
                    <a:pt x="38886" y="283692"/>
                  </a:lnTo>
                  <a:lnTo>
                    <a:pt x="33604" y="293884"/>
                  </a:lnTo>
                  <a:lnTo>
                    <a:pt x="28933" y="304500"/>
                  </a:lnTo>
                  <a:lnTo>
                    <a:pt x="26510" y="310515"/>
                  </a:lnTo>
                  <a:lnTo>
                    <a:pt x="29435" y="317348"/>
                  </a:lnTo>
                  <a:lnTo>
                    <a:pt x="41467" y="322201"/>
                  </a:lnTo>
                  <a:lnTo>
                    <a:pt x="48333" y="319292"/>
                  </a:lnTo>
                  <a:lnTo>
                    <a:pt x="50769" y="313253"/>
                  </a:lnTo>
                  <a:lnTo>
                    <a:pt x="55440" y="302736"/>
                  </a:lnTo>
                  <a:lnTo>
                    <a:pt x="60796" y="292700"/>
                  </a:lnTo>
                  <a:lnTo>
                    <a:pt x="66789" y="283155"/>
                  </a:lnTo>
                  <a:lnTo>
                    <a:pt x="73375" y="274110"/>
                  </a:lnTo>
                  <a:lnTo>
                    <a:pt x="73509" y="273951"/>
                  </a:lnTo>
                  <a:lnTo>
                    <a:pt x="73595" y="273780"/>
                  </a:lnTo>
                  <a:lnTo>
                    <a:pt x="81955" y="263980"/>
                  </a:lnTo>
                  <a:lnTo>
                    <a:pt x="90869" y="255052"/>
                  </a:lnTo>
                  <a:lnTo>
                    <a:pt x="100433" y="246884"/>
                  </a:lnTo>
                  <a:lnTo>
                    <a:pt x="103418" y="244722"/>
                  </a:lnTo>
                  <a:lnTo>
                    <a:pt x="67830" y="244722"/>
                  </a:lnTo>
                  <a:lnTo>
                    <a:pt x="32818" y="169236"/>
                  </a:lnTo>
                  <a:lnTo>
                    <a:pt x="24943" y="144565"/>
                  </a:lnTo>
                  <a:lnTo>
                    <a:pt x="23476" y="119190"/>
                  </a:lnTo>
                  <a:lnTo>
                    <a:pt x="28345" y="94245"/>
                  </a:lnTo>
                  <a:lnTo>
                    <a:pt x="56048" y="50940"/>
                  </a:lnTo>
                  <a:lnTo>
                    <a:pt x="100327" y="26714"/>
                  </a:lnTo>
                  <a:lnTo>
                    <a:pt x="126053" y="23483"/>
                  </a:lnTo>
                  <a:lnTo>
                    <a:pt x="346429" y="23483"/>
                  </a:lnTo>
                  <a:lnTo>
                    <a:pt x="335289" y="15436"/>
                  </a:lnTo>
                  <a:lnTo>
                    <a:pt x="306206" y="3969"/>
                  </a:lnTo>
                  <a:lnTo>
                    <a:pt x="274590" y="0"/>
                  </a:lnTo>
                  <a:close/>
                </a:path>
                <a:path w="400685" h="534669">
                  <a:moveTo>
                    <a:pt x="346429" y="23483"/>
                  </a:moveTo>
                  <a:lnTo>
                    <a:pt x="274590" y="23483"/>
                  </a:lnTo>
                  <a:lnTo>
                    <a:pt x="300318" y="26714"/>
                  </a:lnTo>
                  <a:lnTo>
                    <a:pt x="323986" y="36047"/>
                  </a:lnTo>
                  <a:lnTo>
                    <a:pt x="344605" y="50940"/>
                  </a:lnTo>
                  <a:lnTo>
                    <a:pt x="361183" y="70853"/>
                  </a:lnTo>
                  <a:lnTo>
                    <a:pt x="372308" y="94252"/>
                  </a:lnTo>
                  <a:lnTo>
                    <a:pt x="377173" y="119190"/>
                  </a:lnTo>
                  <a:lnTo>
                    <a:pt x="375705" y="144569"/>
                  </a:lnTo>
                  <a:lnTo>
                    <a:pt x="367818" y="169260"/>
                  </a:lnTo>
                  <a:lnTo>
                    <a:pt x="332262" y="245957"/>
                  </a:lnTo>
                  <a:lnTo>
                    <a:pt x="358176" y="245957"/>
                  </a:lnTo>
                  <a:lnTo>
                    <a:pt x="389175" y="179113"/>
                  </a:lnTo>
                  <a:lnTo>
                    <a:pt x="398849" y="148789"/>
                  </a:lnTo>
                  <a:lnTo>
                    <a:pt x="400648" y="117601"/>
                  </a:lnTo>
                  <a:lnTo>
                    <a:pt x="394665" y="86951"/>
                  </a:lnTo>
                  <a:lnTo>
                    <a:pt x="380999" y="58213"/>
                  </a:lnTo>
                  <a:lnTo>
                    <a:pt x="360625" y="33738"/>
                  </a:lnTo>
                  <a:lnTo>
                    <a:pt x="346429" y="23483"/>
                  </a:lnTo>
                  <a:close/>
                </a:path>
                <a:path w="400685" h="534669">
                  <a:moveTo>
                    <a:pt x="231152" y="52761"/>
                  </a:moveTo>
                  <a:lnTo>
                    <a:pt x="126053" y="52761"/>
                  </a:lnTo>
                  <a:lnTo>
                    <a:pt x="76048" y="72245"/>
                  </a:lnTo>
                  <a:lnTo>
                    <a:pt x="52597" y="121152"/>
                  </a:lnTo>
                  <a:lnTo>
                    <a:pt x="53683" y="139202"/>
                  </a:lnTo>
                  <a:lnTo>
                    <a:pt x="59409" y="156950"/>
                  </a:lnTo>
                  <a:lnTo>
                    <a:pt x="90852" y="224735"/>
                  </a:lnTo>
                  <a:lnTo>
                    <a:pt x="84796" y="229366"/>
                  </a:lnTo>
                  <a:lnTo>
                    <a:pt x="78933" y="234238"/>
                  </a:lnTo>
                  <a:lnTo>
                    <a:pt x="73113" y="239515"/>
                  </a:lnTo>
                  <a:lnTo>
                    <a:pt x="67830" y="244722"/>
                  </a:lnTo>
                  <a:lnTo>
                    <a:pt x="103418" y="244722"/>
                  </a:lnTo>
                  <a:lnTo>
                    <a:pt x="110607" y="239515"/>
                  </a:lnTo>
                  <a:lnTo>
                    <a:pt x="110754" y="239466"/>
                  </a:lnTo>
                  <a:lnTo>
                    <a:pt x="152738" y="219639"/>
                  </a:lnTo>
                  <a:lnTo>
                    <a:pt x="199660" y="212706"/>
                  </a:lnTo>
                  <a:lnTo>
                    <a:pt x="289335" y="212706"/>
                  </a:lnTo>
                  <a:lnTo>
                    <a:pt x="287790" y="211961"/>
                  </a:lnTo>
                  <a:lnTo>
                    <a:pt x="110852" y="211961"/>
                  </a:lnTo>
                  <a:lnTo>
                    <a:pt x="80755" y="147073"/>
                  </a:lnTo>
                  <a:lnTo>
                    <a:pt x="76854" y="135016"/>
                  </a:lnTo>
                  <a:lnTo>
                    <a:pt x="76110" y="122744"/>
                  </a:lnTo>
                  <a:lnTo>
                    <a:pt x="78497" y="110682"/>
                  </a:lnTo>
                  <a:lnTo>
                    <a:pt x="113468" y="77783"/>
                  </a:lnTo>
                  <a:lnTo>
                    <a:pt x="126053" y="76244"/>
                  </a:lnTo>
                  <a:lnTo>
                    <a:pt x="231152" y="76244"/>
                  </a:lnTo>
                  <a:lnTo>
                    <a:pt x="236427" y="70975"/>
                  </a:lnTo>
                  <a:lnTo>
                    <a:pt x="236427" y="58017"/>
                  </a:lnTo>
                  <a:lnTo>
                    <a:pt x="231152" y="52761"/>
                  </a:lnTo>
                  <a:close/>
                </a:path>
                <a:path w="400685" h="534669">
                  <a:moveTo>
                    <a:pt x="274590" y="52761"/>
                  </a:moveTo>
                  <a:lnTo>
                    <a:pt x="253403" y="52761"/>
                  </a:lnTo>
                  <a:lnTo>
                    <a:pt x="248140" y="58017"/>
                  </a:lnTo>
                  <a:lnTo>
                    <a:pt x="248140" y="70975"/>
                  </a:lnTo>
                  <a:lnTo>
                    <a:pt x="253403" y="76244"/>
                  </a:lnTo>
                  <a:lnTo>
                    <a:pt x="274590" y="76244"/>
                  </a:lnTo>
                  <a:lnTo>
                    <a:pt x="287187" y="77783"/>
                  </a:lnTo>
                  <a:lnTo>
                    <a:pt x="322151" y="110682"/>
                  </a:lnTo>
                  <a:lnTo>
                    <a:pt x="324536" y="122745"/>
                  </a:lnTo>
                  <a:lnTo>
                    <a:pt x="323794" y="135016"/>
                  </a:lnTo>
                  <a:lnTo>
                    <a:pt x="319900" y="147073"/>
                  </a:lnTo>
                  <a:lnTo>
                    <a:pt x="289436" y="212755"/>
                  </a:lnTo>
                  <a:lnTo>
                    <a:pt x="315362" y="212755"/>
                  </a:lnTo>
                  <a:lnTo>
                    <a:pt x="341245" y="156938"/>
                  </a:lnTo>
                  <a:lnTo>
                    <a:pt x="346964" y="139199"/>
                  </a:lnTo>
                  <a:lnTo>
                    <a:pt x="348048" y="121152"/>
                  </a:lnTo>
                  <a:lnTo>
                    <a:pt x="344539" y="103417"/>
                  </a:lnTo>
                  <a:lnTo>
                    <a:pt x="336484" y="86610"/>
                  </a:lnTo>
                  <a:lnTo>
                    <a:pt x="324602" y="72245"/>
                  </a:lnTo>
                  <a:lnTo>
                    <a:pt x="309966" y="61617"/>
                  </a:lnTo>
                  <a:lnTo>
                    <a:pt x="293116" y="55024"/>
                  </a:lnTo>
                  <a:lnTo>
                    <a:pt x="274590" y="52761"/>
                  </a:lnTo>
                  <a:close/>
                </a:path>
                <a:path w="400685" h="534669">
                  <a:moveTo>
                    <a:pt x="199660" y="189223"/>
                  </a:moveTo>
                  <a:lnTo>
                    <a:pt x="176059" y="190725"/>
                  </a:lnTo>
                  <a:lnTo>
                    <a:pt x="153255" y="195123"/>
                  </a:lnTo>
                  <a:lnTo>
                    <a:pt x="131451" y="202255"/>
                  </a:lnTo>
                  <a:lnTo>
                    <a:pt x="110852" y="211961"/>
                  </a:lnTo>
                  <a:lnTo>
                    <a:pt x="287790" y="211961"/>
                  </a:lnTo>
                  <a:lnTo>
                    <a:pt x="268777" y="202781"/>
                  </a:lnTo>
                  <a:lnTo>
                    <a:pt x="246802" y="195392"/>
                  </a:lnTo>
                  <a:lnTo>
                    <a:pt x="223700" y="190801"/>
                  </a:lnTo>
                  <a:lnTo>
                    <a:pt x="199660" y="189223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18091" y="4608240"/>
              <a:ext cx="66569" cy="94573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6743612" y="4234236"/>
              <a:ext cx="254635" cy="538480"/>
            </a:xfrm>
            <a:custGeom>
              <a:avLst/>
              <a:gdLst/>
              <a:ahLst/>
              <a:cxnLst/>
              <a:rect l="l" t="t" r="r" b="b"/>
              <a:pathLst>
                <a:path w="254634" h="538479">
                  <a:moveTo>
                    <a:pt x="14847" y="0"/>
                  </a:moveTo>
                  <a:lnTo>
                    <a:pt x="8766" y="1813"/>
                  </a:lnTo>
                  <a:lnTo>
                    <a:pt x="3667" y="5960"/>
                  </a:lnTo>
                  <a:lnTo>
                    <a:pt x="592" y="11752"/>
                  </a:lnTo>
                  <a:lnTo>
                    <a:pt x="0" y="18055"/>
                  </a:lnTo>
                  <a:lnTo>
                    <a:pt x="1817" y="24123"/>
                  </a:lnTo>
                  <a:lnTo>
                    <a:pt x="5972" y="29212"/>
                  </a:lnTo>
                  <a:lnTo>
                    <a:pt x="34430" y="56612"/>
                  </a:lnTo>
                  <a:lnTo>
                    <a:pt x="54527" y="84044"/>
                  </a:lnTo>
                  <a:lnTo>
                    <a:pt x="67615" y="110595"/>
                  </a:lnTo>
                  <a:lnTo>
                    <a:pt x="75046" y="135350"/>
                  </a:lnTo>
                  <a:lnTo>
                    <a:pt x="79768" y="141383"/>
                  </a:lnTo>
                  <a:lnTo>
                    <a:pt x="83565" y="148101"/>
                  </a:lnTo>
                  <a:lnTo>
                    <a:pt x="86328" y="155420"/>
                  </a:lnTo>
                  <a:lnTo>
                    <a:pt x="87949" y="163253"/>
                  </a:lnTo>
                  <a:lnTo>
                    <a:pt x="86451" y="183510"/>
                  </a:lnTo>
                  <a:lnTo>
                    <a:pt x="77580" y="201039"/>
                  </a:lnTo>
                  <a:lnTo>
                    <a:pt x="62776" y="213983"/>
                  </a:lnTo>
                  <a:lnTo>
                    <a:pt x="43478" y="220485"/>
                  </a:lnTo>
                  <a:lnTo>
                    <a:pt x="36964" y="220910"/>
                  </a:lnTo>
                  <a:lnTo>
                    <a:pt x="29626" y="220375"/>
                  </a:lnTo>
                  <a:lnTo>
                    <a:pt x="22583" y="218822"/>
                  </a:lnTo>
                  <a:lnTo>
                    <a:pt x="15916" y="216332"/>
                  </a:lnTo>
                  <a:lnTo>
                    <a:pt x="9705" y="212984"/>
                  </a:lnTo>
                  <a:lnTo>
                    <a:pt x="7362" y="224870"/>
                  </a:lnTo>
                  <a:lnTo>
                    <a:pt x="6172" y="245713"/>
                  </a:lnTo>
                  <a:lnTo>
                    <a:pt x="6448" y="257789"/>
                  </a:lnTo>
                  <a:lnTo>
                    <a:pt x="8250" y="285648"/>
                  </a:lnTo>
                  <a:lnTo>
                    <a:pt x="17557" y="356295"/>
                  </a:lnTo>
                  <a:lnTo>
                    <a:pt x="25038" y="398939"/>
                  </a:lnTo>
                  <a:lnTo>
                    <a:pt x="33482" y="412433"/>
                  </a:lnTo>
                  <a:lnTo>
                    <a:pt x="44355" y="412150"/>
                  </a:lnTo>
                  <a:lnTo>
                    <a:pt x="50442" y="409695"/>
                  </a:lnTo>
                  <a:lnTo>
                    <a:pt x="54963" y="405250"/>
                  </a:lnTo>
                  <a:lnTo>
                    <a:pt x="57486" y="399439"/>
                  </a:lnTo>
                  <a:lnTo>
                    <a:pt x="57584" y="392881"/>
                  </a:lnTo>
                  <a:lnTo>
                    <a:pt x="49679" y="347470"/>
                  </a:lnTo>
                  <a:lnTo>
                    <a:pt x="44349" y="310655"/>
                  </a:lnTo>
                  <a:lnTo>
                    <a:pt x="41151" y="281580"/>
                  </a:lnTo>
                  <a:lnTo>
                    <a:pt x="39645" y="259390"/>
                  </a:lnTo>
                  <a:lnTo>
                    <a:pt x="44405" y="259615"/>
                  </a:lnTo>
                  <a:lnTo>
                    <a:pt x="45925" y="281637"/>
                  </a:lnTo>
                  <a:lnTo>
                    <a:pt x="49119" y="310471"/>
                  </a:lnTo>
                  <a:lnTo>
                    <a:pt x="54422" y="346974"/>
                  </a:lnTo>
                  <a:lnTo>
                    <a:pt x="62820" y="394931"/>
                  </a:lnTo>
                  <a:lnTo>
                    <a:pt x="62720" y="397884"/>
                  </a:lnTo>
                  <a:lnTo>
                    <a:pt x="62069" y="400704"/>
                  </a:lnTo>
                  <a:lnTo>
                    <a:pt x="120971" y="354576"/>
                  </a:lnTo>
                  <a:lnTo>
                    <a:pt x="123952" y="349650"/>
                  </a:lnTo>
                  <a:lnTo>
                    <a:pt x="125180" y="344325"/>
                  </a:lnTo>
                  <a:lnTo>
                    <a:pt x="207032" y="523379"/>
                  </a:lnTo>
                  <a:lnTo>
                    <a:pt x="210993" y="529496"/>
                  </a:lnTo>
                  <a:lnTo>
                    <a:pt x="216359" y="534059"/>
                  </a:lnTo>
                  <a:lnTo>
                    <a:pt x="222711" y="536912"/>
                  </a:lnTo>
                  <a:lnTo>
                    <a:pt x="229631" y="537898"/>
                  </a:lnTo>
                  <a:lnTo>
                    <a:pt x="233089" y="537898"/>
                  </a:lnTo>
                  <a:lnTo>
                    <a:pt x="254462" y="512426"/>
                  </a:lnTo>
                  <a:lnTo>
                    <a:pt x="252230" y="502839"/>
                  </a:lnTo>
                  <a:lnTo>
                    <a:pt x="109997" y="191657"/>
                  </a:lnTo>
                  <a:lnTo>
                    <a:pt x="111021" y="181453"/>
                  </a:lnTo>
                  <a:lnTo>
                    <a:pt x="111482" y="169432"/>
                  </a:lnTo>
                  <a:lnTo>
                    <a:pt x="111068" y="155804"/>
                  </a:lnTo>
                  <a:lnTo>
                    <a:pt x="109471" y="140776"/>
                  </a:lnTo>
                  <a:lnTo>
                    <a:pt x="88222" y="76690"/>
                  </a:lnTo>
                  <a:lnTo>
                    <a:pt x="63848" y="40255"/>
                  </a:lnTo>
                  <a:lnTo>
                    <a:pt x="26967" y="3659"/>
                  </a:lnTo>
                  <a:lnTo>
                    <a:pt x="21163" y="591"/>
                  </a:lnTo>
                  <a:lnTo>
                    <a:pt x="14847" y="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34451" y="4357811"/>
              <a:ext cx="92399" cy="92210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02609" y="4608240"/>
              <a:ext cx="100204" cy="163889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6161769" y="4234227"/>
              <a:ext cx="220979" cy="482600"/>
            </a:xfrm>
            <a:custGeom>
              <a:avLst/>
              <a:gdLst/>
              <a:ahLst/>
              <a:cxnLst/>
              <a:rect l="l" t="t" r="r" b="b"/>
              <a:pathLst>
                <a:path w="220979" h="482600">
                  <a:moveTo>
                    <a:pt x="14848" y="0"/>
                  </a:moveTo>
                  <a:lnTo>
                    <a:pt x="8766" y="1819"/>
                  </a:lnTo>
                  <a:lnTo>
                    <a:pt x="3673" y="5969"/>
                  </a:lnTo>
                  <a:lnTo>
                    <a:pt x="593" y="11761"/>
                  </a:lnTo>
                  <a:lnTo>
                    <a:pt x="0" y="18064"/>
                  </a:lnTo>
                  <a:lnTo>
                    <a:pt x="1818" y="24133"/>
                  </a:lnTo>
                  <a:lnTo>
                    <a:pt x="5975" y="29222"/>
                  </a:lnTo>
                  <a:lnTo>
                    <a:pt x="34430" y="56618"/>
                  </a:lnTo>
                  <a:lnTo>
                    <a:pt x="54524" y="84044"/>
                  </a:lnTo>
                  <a:lnTo>
                    <a:pt x="67611" y="110593"/>
                  </a:lnTo>
                  <a:lnTo>
                    <a:pt x="75045" y="135359"/>
                  </a:lnTo>
                  <a:lnTo>
                    <a:pt x="79763" y="141393"/>
                  </a:lnTo>
                  <a:lnTo>
                    <a:pt x="83561" y="148111"/>
                  </a:lnTo>
                  <a:lnTo>
                    <a:pt x="86328" y="155429"/>
                  </a:lnTo>
                  <a:lnTo>
                    <a:pt x="87958" y="163263"/>
                  </a:lnTo>
                  <a:lnTo>
                    <a:pt x="86458" y="183520"/>
                  </a:lnTo>
                  <a:lnTo>
                    <a:pt x="77586" y="201048"/>
                  </a:lnTo>
                  <a:lnTo>
                    <a:pt x="62784" y="213992"/>
                  </a:lnTo>
                  <a:lnTo>
                    <a:pt x="43494" y="220494"/>
                  </a:lnTo>
                  <a:lnTo>
                    <a:pt x="36980" y="220919"/>
                  </a:lnTo>
                  <a:lnTo>
                    <a:pt x="29634" y="220384"/>
                  </a:lnTo>
                  <a:lnTo>
                    <a:pt x="22589" y="218832"/>
                  </a:lnTo>
                  <a:lnTo>
                    <a:pt x="15923" y="216342"/>
                  </a:lnTo>
                  <a:lnTo>
                    <a:pt x="9711" y="212994"/>
                  </a:lnTo>
                  <a:lnTo>
                    <a:pt x="7371" y="224879"/>
                  </a:lnTo>
                  <a:lnTo>
                    <a:pt x="6171" y="245722"/>
                  </a:lnTo>
                  <a:lnTo>
                    <a:pt x="6439" y="257799"/>
                  </a:lnTo>
                  <a:lnTo>
                    <a:pt x="8251" y="285657"/>
                  </a:lnTo>
                  <a:lnTo>
                    <a:pt x="17555" y="356304"/>
                  </a:lnTo>
                  <a:lnTo>
                    <a:pt x="25037" y="398948"/>
                  </a:lnTo>
                  <a:lnTo>
                    <a:pt x="33475" y="412442"/>
                  </a:lnTo>
                  <a:lnTo>
                    <a:pt x="44349" y="412160"/>
                  </a:lnTo>
                  <a:lnTo>
                    <a:pt x="50445" y="409704"/>
                  </a:lnTo>
                  <a:lnTo>
                    <a:pt x="54968" y="405260"/>
                  </a:lnTo>
                  <a:lnTo>
                    <a:pt x="57490" y="399448"/>
                  </a:lnTo>
                  <a:lnTo>
                    <a:pt x="57587" y="392890"/>
                  </a:lnTo>
                  <a:lnTo>
                    <a:pt x="49677" y="347479"/>
                  </a:lnTo>
                  <a:lnTo>
                    <a:pt x="44344" y="310665"/>
                  </a:lnTo>
                  <a:lnTo>
                    <a:pt x="41146" y="281590"/>
                  </a:lnTo>
                  <a:lnTo>
                    <a:pt x="39638" y="259399"/>
                  </a:lnTo>
                  <a:lnTo>
                    <a:pt x="44409" y="259624"/>
                  </a:lnTo>
                  <a:lnTo>
                    <a:pt x="45925" y="281646"/>
                  </a:lnTo>
                  <a:lnTo>
                    <a:pt x="49117" y="310480"/>
                  </a:lnTo>
                  <a:lnTo>
                    <a:pt x="54419" y="346984"/>
                  </a:lnTo>
                  <a:lnTo>
                    <a:pt x="62814" y="394940"/>
                  </a:lnTo>
                  <a:lnTo>
                    <a:pt x="62731" y="397893"/>
                  </a:lnTo>
                  <a:lnTo>
                    <a:pt x="62074" y="400713"/>
                  </a:lnTo>
                  <a:lnTo>
                    <a:pt x="120969" y="354585"/>
                  </a:lnTo>
                  <a:lnTo>
                    <a:pt x="123946" y="349660"/>
                  </a:lnTo>
                  <a:lnTo>
                    <a:pt x="125183" y="344334"/>
                  </a:lnTo>
                  <a:lnTo>
                    <a:pt x="188275" y="482298"/>
                  </a:lnTo>
                  <a:lnTo>
                    <a:pt x="209446" y="442723"/>
                  </a:lnTo>
                  <a:lnTo>
                    <a:pt x="220745" y="433870"/>
                  </a:lnTo>
                  <a:lnTo>
                    <a:pt x="109998" y="191666"/>
                  </a:lnTo>
                  <a:lnTo>
                    <a:pt x="111026" y="181462"/>
                  </a:lnTo>
                  <a:lnTo>
                    <a:pt x="111489" y="169441"/>
                  </a:lnTo>
                  <a:lnTo>
                    <a:pt x="111076" y="155813"/>
                  </a:lnTo>
                  <a:lnTo>
                    <a:pt x="102599" y="110887"/>
                  </a:lnTo>
                  <a:lnTo>
                    <a:pt x="63850" y="40261"/>
                  </a:lnTo>
                  <a:lnTo>
                    <a:pt x="26973" y="3669"/>
                  </a:lnTo>
                  <a:lnTo>
                    <a:pt x="21166" y="589"/>
                  </a:lnTo>
                  <a:lnTo>
                    <a:pt x="14848" y="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52622" y="4357811"/>
              <a:ext cx="92387" cy="92210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6419977" y="4096039"/>
              <a:ext cx="370205" cy="782320"/>
            </a:xfrm>
            <a:custGeom>
              <a:avLst/>
              <a:gdLst/>
              <a:ahLst/>
              <a:cxnLst/>
              <a:rect l="l" t="t" r="r" b="b"/>
              <a:pathLst>
                <a:path w="370204" h="782320">
                  <a:moveTo>
                    <a:pt x="21593" y="0"/>
                  </a:moveTo>
                  <a:lnTo>
                    <a:pt x="12744" y="2637"/>
                  </a:lnTo>
                  <a:lnTo>
                    <a:pt x="5330" y="8666"/>
                  </a:lnTo>
                  <a:lnTo>
                    <a:pt x="858" y="17102"/>
                  </a:lnTo>
                  <a:lnTo>
                    <a:pt x="0" y="26274"/>
                  </a:lnTo>
                  <a:lnTo>
                    <a:pt x="2645" y="35100"/>
                  </a:lnTo>
                  <a:lnTo>
                    <a:pt x="8687" y="42495"/>
                  </a:lnTo>
                  <a:lnTo>
                    <a:pt x="50073" y="82339"/>
                  </a:lnTo>
                  <a:lnTo>
                    <a:pt x="79296" y="122227"/>
                  </a:lnTo>
                  <a:lnTo>
                    <a:pt x="98326" y="160835"/>
                  </a:lnTo>
                  <a:lnTo>
                    <a:pt x="109130" y="196838"/>
                  </a:lnTo>
                  <a:lnTo>
                    <a:pt x="115994" y="205612"/>
                  </a:lnTo>
                  <a:lnTo>
                    <a:pt x="121522" y="215384"/>
                  </a:lnTo>
                  <a:lnTo>
                    <a:pt x="125551" y="226029"/>
                  </a:lnTo>
                  <a:lnTo>
                    <a:pt x="127920" y="237418"/>
                  </a:lnTo>
                  <a:lnTo>
                    <a:pt x="125733" y="266883"/>
                  </a:lnTo>
                  <a:lnTo>
                    <a:pt x="112828" y="292381"/>
                  </a:lnTo>
                  <a:lnTo>
                    <a:pt x="91303" y="311213"/>
                  </a:lnTo>
                  <a:lnTo>
                    <a:pt x="63255" y="320678"/>
                  </a:lnTo>
                  <a:lnTo>
                    <a:pt x="53785" y="321278"/>
                  </a:lnTo>
                  <a:lnTo>
                    <a:pt x="43103" y="320500"/>
                  </a:lnTo>
                  <a:lnTo>
                    <a:pt x="32855" y="318244"/>
                  </a:lnTo>
                  <a:lnTo>
                    <a:pt x="23157" y="314622"/>
                  </a:lnTo>
                  <a:lnTo>
                    <a:pt x="14124" y="309752"/>
                  </a:lnTo>
                  <a:lnTo>
                    <a:pt x="12186" y="317770"/>
                  </a:lnTo>
                  <a:lnTo>
                    <a:pt x="10723" y="327051"/>
                  </a:lnTo>
                  <a:lnTo>
                    <a:pt x="9720" y="337659"/>
                  </a:lnTo>
                  <a:lnTo>
                    <a:pt x="9163" y="349657"/>
                  </a:lnTo>
                  <a:lnTo>
                    <a:pt x="9658" y="382709"/>
                  </a:lnTo>
                  <a:lnTo>
                    <a:pt x="12638" y="422392"/>
                  </a:lnTo>
                  <a:lnTo>
                    <a:pt x="18095" y="468601"/>
                  </a:lnTo>
                  <a:lnTo>
                    <a:pt x="26018" y="521234"/>
                  </a:lnTo>
                  <a:lnTo>
                    <a:pt x="36397" y="580187"/>
                  </a:lnTo>
                  <a:lnTo>
                    <a:pt x="61502" y="599809"/>
                  </a:lnTo>
                  <a:lnTo>
                    <a:pt x="64483" y="599399"/>
                  </a:lnTo>
                  <a:lnTo>
                    <a:pt x="73353" y="595826"/>
                  </a:lnTo>
                  <a:lnTo>
                    <a:pt x="79932" y="589363"/>
                  </a:lnTo>
                  <a:lnTo>
                    <a:pt x="83604" y="580912"/>
                  </a:lnTo>
                  <a:lnTo>
                    <a:pt x="83750" y="571373"/>
                  </a:lnTo>
                  <a:lnTo>
                    <a:pt x="72237" y="505330"/>
                  </a:lnTo>
                  <a:lnTo>
                    <a:pt x="64477" y="451793"/>
                  </a:lnTo>
                  <a:lnTo>
                    <a:pt x="59827" y="409504"/>
                  </a:lnTo>
                  <a:lnTo>
                    <a:pt x="57643" y="377210"/>
                  </a:lnTo>
                  <a:lnTo>
                    <a:pt x="64583" y="377560"/>
                  </a:lnTo>
                  <a:lnTo>
                    <a:pt x="66779" y="409590"/>
                  </a:lnTo>
                  <a:lnTo>
                    <a:pt x="71417" y="451528"/>
                  </a:lnTo>
                  <a:lnTo>
                    <a:pt x="79127" y="504618"/>
                  </a:lnTo>
                  <a:lnTo>
                    <a:pt x="91341" y="574368"/>
                  </a:lnTo>
                  <a:lnTo>
                    <a:pt x="91216" y="578651"/>
                  </a:lnTo>
                  <a:lnTo>
                    <a:pt x="90264" y="582749"/>
                  </a:lnTo>
                  <a:lnTo>
                    <a:pt x="175924" y="515676"/>
                  </a:lnTo>
                  <a:lnTo>
                    <a:pt x="180259" y="508501"/>
                  </a:lnTo>
                  <a:lnTo>
                    <a:pt x="182038" y="500775"/>
                  </a:lnTo>
                  <a:lnTo>
                    <a:pt x="301070" y="761156"/>
                  </a:lnTo>
                  <a:lnTo>
                    <a:pt x="306838" y="770053"/>
                  </a:lnTo>
                  <a:lnTo>
                    <a:pt x="314644" y="776688"/>
                  </a:lnTo>
                  <a:lnTo>
                    <a:pt x="323887" y="780836"/>
                  </a:lnTo>
                  <a:lnTo>
                    <a:pt x="333967" y="782269"/>
                  </a:lnTo>
                  <a:lnTo>
                    <a:pt x="338977" y="782269"/>
                  </a:lnTo>
                  <a:lnTo>
                    <a:pt x="370056" y="745226"/>
                  </a:lnTo>
                  <a:lnTo>
                    <a:pt x="366813" y="731284"/>
                  </a:lnTo>
                  <a:lnTo>
                    <a:pt x="159965" y="278773"/>
                  </a:lnTo>
                  <a:lnTo>
                    <a:pt x="161464" y="263922"/>
                  </a:lnTo>
                  <a:lnTo>
                    <a:pt x="162135" y="246429"/>
                  </a:lnTo>
                  <a:lnTo>
                    <a:pt x="161532" y="226606"/>
                  </a:lnTo>
                  <a:lnTo>
                    <a:pt x="159213" y="204764"/>
                  </a:lnTo>
                  <a:lnTo>
                    <a:pt x="138203" y="132004"/>
                  </a:lnTo>
                  <a:lnTo>
                    <a:pt x="116069" y="90577"/>
                  </a:lnTo>
                  <a:lnTo>
                    <a:pt x="83698" y="47842"/>
                  </a:lnTo>
                  <a:lnTo>
                    <a:pt x="39228" y="5341"/>
                  </a:lnTo>
                  <a:lnTo>
                    <a:pt x="30785" y="864"/>
                  </a:lnTo>
                  <a:lnTo>
                    <a:pt x="21593" y="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33941" y="4639969"/>
              <a:ext cx="145734" cy="238339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06667" y="4275776"/>
              <a:ext cx="134365" cy="134065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7406023" y="1240791"/>
              <a:ext cx="784860" cy="93980"/>
            </a:xfrm>
            <a:custGeom>
              <a:avLst/>
              <a:gdLst/>
              <a:ahLst/>
              <a:cxnLst/>
              <a:rect l="l" t="t" r="r" b="b"/>
              <a:pathLst>
                <a:path w="784859" h="93980">
                  <a:moveTo>
                    <a:pt x="686311" y="0"/>
                  </a:moveTo>
                  <a:lnTo>
                    <a:pt x="673126" y="749"/>
                  </a:lnTo>
                  <a:lnTo>
                    <a:pt x="660363" y="2919"/>
                  </a:lnTo>
                  <a:lnTo>
                    <a:pt x="648127" y="6395"/>
                  </a:lnTo>
                  <a:lnTo>
                    <a:pt x="625210" y="15371"/>
                  </a:lnTo>
                  <a:lnTo>
                    <a:pt x="601010" y="20663"/>
                  </a:lnTo>
                  <a:lnTo>
                    <a:pt x="588290" y="21375"/>
                  </a:lnTo>
                  <a:lnTo>
                    <a:pt x="575562" y="20663"/>
                  </a:lnTo>
                  <a:lnTo>
                    <a:pt x="551347" y="15371"/>
                  </a:lnTo>
                  <a:lnTo>
                    <a:pt x="516021" y="2919"/>
                  </a:lnTo>
                  <a:lnTo>
                    <a:pt x="503298" y="749"/>
                  </a:lnTo>
                  <a:lnTo>
                    <a:pt x="490256" y="0"/>
                  </a:lnTo>
                  <a:lnTo>
                    <a:pt x="477104" y="749"/>
                  </a:lnTo>
                  <a:lnTo>
                    <a:pt x="464345" y="2919"/>
                  </a:lnTo>
                  <a:lnTo>
                    <a:pt x="452090" y="6395"/>
                  </a:lnTo>
                  <a:lnTo>
                    <a:pt x="429138" y="15371"/>
                  </a:lnTo>
                  <a:lnTo>
                    <a:pt x="404868" y="20663"/>
                  </a:lnTo>
                  <a:lnTo>
                    <a:pt x="392215" y="21375"/>
                  </a:lnTo>
                  <a:lnTo>
                    <a:pt x="379490" y="20663"/>
                  </a:lnTo>
                  <a:lnTo>
                    <a:pt x="355240" y="15371"/>
                  </a:lnTo>
                  <a:lnTo>
                    <a:pt x="320007" y="2919"/>
                  </a:lnTo>
                  <a:lnTo>
                    <a:pt x="307308" y="749"/>
                  </a:lnTo>
                  <a:lnTo>
                    <a:pt x="294241" y="0"/>
                  </a:lnTo>
                  <a:lnTo>
                    <a:pt x="281090" y="749"/>
                  </a:lnTo>
                  <a:lnTo>
                    <a:pt x="268333" y="2919"/>
                  </a:lnTo>
                  <a:lnTo>
                    <a:pt x="256078" y="6395"/>
                  </a:lnTo>
                  <a:lnTo>
                    <a:pt x="233119" y="15371"/>
                  </a:lnTo>
                  <a:lnTo>
                    <a:pt x="208771" y="20663"/>
                  </a:lnTo>
                  <a:lnTo>
                    <a:pt x="196013" y="21375"/>
                  </a:lnTo>
                  <a:lnTo>
                    <a:pt x="183399" y="20663"/>
                  </a:lnTo>
                  <a:lnTo>
                    <a:pt x="159155" y="15371"/>
                  </a:lnTo>
                  <a:lnTo>
                    <a:pt x="123947" y="2919"/>
                  </a:lnTo>
                  <a:lnTo>
                    <a:pt x="111189" y="749"/>
                  </a:lnTo>
                  <a:lnTo>
                    <a:pt x="98039" y="0"/>
                  </a:lnTo>
                  <a:lnTo>
                    <a:pt x="84971" y="749"/>
                  </a:lnTo>
                  <a:lnTo>
                    <a:pt x="72272" y="2919"/>
                  </a:lnTo>
                  <a:lnTo>
                    <a:pt x="60054" y="6395"/>
                  </a:lnTo>
                  <a:lnTo>
                    <a:pt x="37000" y="15371"/>
                  </a:lnTo>
                  <a:lnTo>
                    <a:pt x="12722" y="20663"/>
                  </a:lnTo>
                  <a:lnTo>
                    <a:pt x="0" y="21375"/>
                  </a:lnTo>
                  <a:lnTo>
                    <a:pt x="0" y="93388"/>
                  </a:lnTo>
                  <a:lnTo>
                    <a:pt x="12726" y="92682"/>
                  </a:lnTo>
                  <a:lnTo>
                    <a:pt x="25083" y="90632"/>
                  </a:lnTo>
                  <a:lnTo>
                    <a:pt x="72273" y="74916"/>
                  </a:lnTo>
                  <a:lnTo>
                    <a:pt x="84971" y="72765"/>
                  </a:lnTo>
                  <a:lnTo>
                    <a:pt x="98039" y="72018"/>
                  </a:lnTo>
                  <a:lnTo>
                    <a:pt x="111189" y="72764"/>
                  </a:lnTo>
                  <a:lnTo>
                    <a:pt x="123947" y="74913"/>
                  </a:lnTo>
                  <a:lnTo>
                    <a:pt x="136202" y="78333"/>
                  </a:lnTo>
                  <a:lnTo>
                    <a:pt x="159155" y="87335"/>
                  </a:lnTo>
                  <a:lnTo>
                    <a:pt x="183399" y="92682"/>
                  </a:lnTo>
                  <a:lnTo>
                    <a:pt x="196013" y="93388"/>
                  </a:lnTo>
                  <a:lnTo>
                    <a:pt x="208774" y="92682"/>
                  </a:lnTo>
                  <a:lnTo>
                    <a:pt x="221188" y="90632"/>
                  </a:lnTo>
                  <a:lnTo>
                    <a:pt x="268333" y="74916"/>
                  </a:lnTo>
                  <a:lnTo>
                    <a:pt x="281090" y="72765"/>
                  </a:lnTo>
                  <a:lnTo>
                    <a:pt x="294241" y="72018"/>
                  </a:lnTo>
                  <a:lnTo>
                    <a:pt x="307308" y="72764"/>
                  </a:lnTo>
                  <a:lnTo>
                    <a:pt x="320007" y="74913"/>
                  </a:lnTo>
                  <a:lnTo>
                    <a:pt x="332225" y="78333"/>
                  </a:lnTo>
                  <a:lnTo>
                    <a:pt x="355241" y="87335"/>
                  </a:lnTo>
                  <a:lnTo>
                    <a:pt x="379493" y="92682"/>
                  </a:lnTo>
                  <a:lnTo>
                    <a:pt x="392215" y="93388"/>
                  </a:lnTo>
                  <a:lnTo>
                    <a:pt x="404868" y="92682"/>
                  </a:lnTo>
                  <a:lnTo>
                    <a:pt x="417226" y="90632"/>
                  </a:lnTo>
                  <a:lnTo>
                    <a:pt x="464345" y="74916"/>
                  </a:lnTo>
                  <a:lnTo>
                    <a:pt x="477104" y="72765"/>
                  </a:lnTo>
                  <a:lnTo>
                    <a:pt x="490256" y="72018"/>
                  </a:lnTo>
                  <a:lnTo>
                    <a:pt x="503302" y="72764"/>
                  </a:lnTo>
                  <a:lnTo>
                    <a:pt x="516026" y="74913"/>
                  </a:lnTo>
                  <a:lnTo>
                    <a:pt x="528316" y="78333"/>
                  </a:lnTo>
                  <a:lnTo>
                    <a:pt x="551347" y="87335"/>
                  </a:lnTo>
                  <a:lnTo>
                    <a:pt x="575562" y="92682"/>
                  </a:lnTo>
                  <a:lnTo>
                    <a:pt x="588290" y="93388"/>
                  </a:lnTo>
                  <a:lnTo>
                    <a:pt x="601010" y="92682"/>
                  </a:lnTo>
                  <a:lnTo>
                    <a:pt x="613344" y="90632"/>
                  </a:lnTo>
                  <a:lnTo>
                    <a:pt x="660363" y="74916"/>
                  </a:lnTo>
                  <a:lnTo>
                    <a:pt x="673126" y="72765"/>
                  </a:lnTo>
                  <a:lnTo>
                    <a:pt x="686311" y="72018"/>
                  </a:lnTo>
                  <a:lnTo>
                    <a:pt x="699464" y="72764"/>
                  </a:lnTo>
                  <a:lnTo>
                    <a:pt x="712222" y="74913"/>
                  </a:lnTo>
                  <a:lnTo>
                    <a:pt x="724468" y="78333"/>
                  </a:lnTo>
                  <a:lnTo>
                    <a:pt x="747390" y="87335"/>
                  </a:lnTo>
                  <a:lnTo>
                    <a:pt x="771584" y="92682"/>
                  </a:lnTo>
                  <a:lnTo>
                    <a:pt x="784318" y="93388"/>
                  </a:lnTo>
                  <a:lnTo>
                    <a:pt x="784318" y="21375"/>
                  </a:lnTo>
                  <a:lnTo>
                    <a:pt x="771584" y="20663"/>
                  </a:lnTo>
                  <a:lnTo>
                    <a:pt x="747390" y="15371"/>
                  </a:lnTo>
                  <a:lnTo>
                    <a:pt x="724468" y="6395"/>
                  </a:lnTo>
                  <a:lnTo>
                    <a:pt x="712222" y="2919"/>
                  </a:lnTo>
                  <a:lnTo>
                    <a:pt x="699463" y="749"/>
                  </a:lnTo>
                  <a:lnTo>
                    <a:pt x="686311" y="0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83377" y="944683"/>
              <a:ext cx="186614" cy="185828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226085" y="777544"/>
              <a:ext cx="7875905" cy="1934845"/>
            </a:xfrm>
            <a:custGeom>
              <a:avLst/>
              <a:gdLst/>
              <a:ahLst/>
              <a:cxnLst/>
              <a:rect l="l" t="t" r="r" b="b"/>
              <a:pathLst>
                <a:path w="7875905" h="1934845">
                  <a:moveTo>
                    <a:pt x="201739" y="1440395"/>
                  </a:moveTo>
                  <a:lnTo>
                    <a:pt x="198094" y="1430235"/>
                  </a:lnTo>
                  <a:lnTo>
                    <a:pt x="187147" y="1425155"/>
                  </a:lnTo>
                  <a:lnTo>
                    <a:pt x="14605" y="1425155"/>
                  </a:lnTo>
                  <a:lnTo>
                    <a:pt x="3644" y="1430235"/>
                  </a:lnTo>
                  <a:lnTo>
                    <a:pt x="0" y="1440395"/>
                  </a:lnTo>
                  <a:lnTo>
                    <a:pt x="3644" y="1450555"/>
                  </a:lnTo>
                  <a:lnTo>
                    <a:pt x="14605" y="1454365"/>
                  </a:lnTo>
                  <a:lnTo>
                    <a:pt x="187147" y="1454365"/>
                  </a:lnTo>
                  <a:lnTo>
                    <a:pt x="198094" y="1450555"/>
                  </a:lnTo>
                  <a:lnTo>
                    <a:pt x="201739" y="1440395"/>
                  </a:lnTo>
                  <a:close/>
                </a:path>
                <a:path w="7875905" h="1934845">
                  <a:moveTo>
                    <a:pt x="224536" y="1562315"/>
                  </a:moveTo>
                  <a:lnTo>
                    <a:pt x="220878" y="1552155"/>
                  </a:lnTo>
                  <a:lnTo>
                    <a:pt x="209931" y="1547075"/>
                  </a:lnTo>
                  <a:lnTo>
                    <a:pt x="75057" y="1547075"/>
                  </a:lnTo>
                  <a:lnTo>
                    <a:pt x="64109" y="1552155"/>
                  </a:lnTo>
                  <a:lnTo>
                    <a:pt x="60464" y="1562315"/>
                  </a:lnTo>
                  <a:lnTo>
                    <a:pt x="64109" y="1572475"/>
                  </a:lnTo>
                  <a:lnTo>
                    <a:pt x="75057" y="1576285"/>
                  </a:lnTo>
                  <a:lnTo>
                    <a:pt x="209931" y="1576285"/>
                  </a:lnTo>
                  <a:lnTo>
                    <a:pt x="220878" y="1572475"/>
                  </a:lnTo>
                  <a:lnTo>
                    <a:pt x="224536" y="1562315"/>
                  </a:lnTo>
                  <a:close/>
                </a:path>
                <a:path w="7875905" h="1934845">
                  <a:moveTo>
                    <a:pt x="286042" y="1317205"/>
                  </a:moveTo>
                  <a:lnTo>
                    <a:pt x="282397" y="1307045"/>
                  </a:lnTo>
                  <a:lnTo>
                    <a:pt x="271449" y="1301965"/>
                  </a:lnTo>
                  <a:lnTo>
                    <a:pt x="134632" y="1301965"/>
                  </a:lnTo>
                  <a:lnTo>
                    <a:pt x="123685" y="1307045"/>
                  </a:lnTo>
                  <a:lnTo>
                    <a:pt x="120027" y="1317205"/>
                  </a:lnTo>
                  <a:lnTo>
                    <a:pt x="123685" y="1327365"/>
                  </a:lnTo>
                  <a:lnTo>
                    <a:pt x="134632" y="1331175"/>
                  </a:lnTo>
                  <a:lnTo>
                    <a:pt x="271449" y="1331175"/>
                  </a:lnTo>
                  <a:lnTo>
                    <a:pt x="282397" y="1327365"/>
                  </a:lnTo>
                  <a:lnTo>
                    <a:pt x="286042" y="1317205"/>
                  </a:lnTo>
                  <a:close/>
                </a:path>
                <a:path w="7875905" h="1934845">
                  <a:moveTo>
                    <a:pt x="734542" y="1242275"/>
                  </a:moveTo>
                  <a:lnTo>
                    <a:pt x="727430" y="1206715"/>
                  </a:lnTo>
                  <a:lnTo>
                    <a:pt x="709815" y="1181315"/>
                  </a:lnTo>
                  <a:lnTo>
                    <a:pt x="708050" y="1178775"/>
                  </a:lnTo>
                  <a:lnTo>
                    <a:pt x="705345" y="1176870"/>
                  </a:lnTo>
                  <a:lnTo>
                    <a:pt x="705345" y="1242275"/>
                  </a:lnTo>
                  <a:lnTo>
                    <a:pt x="700532" y="1266405"/>
                  </a:lnTo>
                  <a:lnTo>
                    <a:pt x="687412" y="1285455"/>
                  </a:lnTo>
                  <a:lnTo>
                    <a:pt x="667943" y="1298155"/>
                  </a:lnTo>
                  <a:lnTo>
                    <a:pt x="644105" y="1303235"/>
                  </a:lnTo>
                  <a:lnTo>
                    <a:pt x="620255" y="1298155"/>
                  </a:lnTo>
                  <a:lnTo>
                    <a:pt x="600773" y="1285455"/>
                  </a:lnTo>
                  <a:lnTo>
                    <a:pt x="587654" y="1266405"/>
                  </a:lnTo>
                  <a:lnTo>
                    <a:pt x="582841" y="1242275"/>
                  </a:lnTo>
                  <a:lnTo>
                    <a:pt x="587654" y="1218145"/>
                  </a:lnTo>
                  <a:lnTo>
                    <a:pt x="600773" y="1199095"/>
                  </a:lnTo>
                  <a:lnTo>
                    <a:pt x="620255" y="1186395"/>
                  </a:lnTo>
                  <a:lnTo>
                    <a:pt x="644105" y="1181315"/>
                  </a:lnTo>
                  <a:lnTo>
                    <a:pt x="667943" y="1186395"/>
                  </a:lnTo>
                  <a:lnTo>
                    <a:pt x="687412" y="1199095"/>
                  </a:lnTo>
                  <a:lnTo>
                    <a:pt x="700532" y="1218145"/>
                  </a:lnTo>
                  <a:lnTo>
                    <a:pt x="705345" y="1242275"/>
                  </a:lnTo>
                  <a:lnTo>
                    <a:pt x="705345" y="1176870"/>
                  </a:lnTo>
                  <a:lnTo>
                    <a:pt x="679310" y="1158455"/>
                  </a:lnTo>
                  <a:lnTo>
                    <a:pt x="644105" y="1152105"/>
                  </a:lnTo>
                  <a:lnTo>
                    <a:pt x="608888" y="1158455"/>
                  </a:lnTo>
                  <a:lnTo>
                    <a:pt x="580136" y="1178775"/>
                  </a:lnTo>
                  <a:lnTo>
                    <a:pt x="560743" y="1206715"/>
                  </a:lnTo>
                  <a:lnTo>
                    <a:pt x="553643" y="1242275"/>
                  </a:lnTo>
                  <a:lnTo>
                    <a:pt x="560743" y="1277835"/>
                  </a:lnTo>
                  <a:lnTo>
                    <a:pt x="580136" y="1305775"/>
                  </a:lnTo>
                  <a:lnTo>
                    <a:pt x="608888" y="1326095"/>
                  </a:lnTo>
                  <a:lnTo>
                    <a:pt x="644105" y="1332445"/>
                  </a:lnTo>
                  <a:lnTo>
                    <a:pt x="679310" y="1326095"/>
                  </a:lnTo>
                  <a:lnTo>
                    <a:pt x="708050" y="1305775"/>
                  </a:lnTo>
                  <a:lnTo>
                    <a:pt x="709815" y="1303235"/>
                  </a:lnTo>
                  <a:lnTo>
                    <a:pt x="727430" y="1277835"/>
                  </a:lnTo>
                  <a:lnTo>
                    <a:pt x="734542" y="1242275"/>
                  </a:lnTo>
                  <a:close/>
                </a:path>
                <a:path w="7875905" h="1934845">
                  <a:moveTo>
                    <a:pt x="853046" y="1530565"/>
                  </a:moveTo>
                  <a:lnTo>
                    <a:pt x="849693" y="1512785"/>
                  </a:lnTo>
                  <a:lnTo>
                    <a:pt x="840333" y="1497545"/>
                  </a:lnTo>
                  <a:lnTo>
                    <a:pt x="825804" y="1487385"/>
                  </a:lnTo>
                  <a:lnTo>
                    <a:pt x="823899" y="1487004"/>
                  </a:lnTo>
                  <a:lnTo>
                    <a:pt x="823899" y="1539455"/>
                  </a:lnTo>
                  <a:lnTo>
                    <a:pt x="817880" y="1547075"/>
                  </a:lnTo>
                  <a:lnTo>
                    <a:pt x="806970" y="1547075"/>
                  </a:lnTo>
                  <a:lnTo>
                    <a:pt x="680351" y="1545805"/>
                  </a:lnTo>
                  <a:lnTo>
                    <a:pt x="672020" y="1545805"/>
                  </a:lnTo>
                  <a:lnTo>
                    <a:pt x="619213" y="1483575"/>
                  </a:lnTo>
                  <a:lnTo>
                    <a:pt x="602869" y="1461985"/>
                  </a:lnTo>
                  <a:lnTo>
                    <a:pt x="593382" y="1454365"/>
                  </a:lnTo>
                  <a:lnTo>
                    <a:pt x="582434" y="1450555"/>
                  </a:lnTo>
                  <a:lnTo>
                    <a:pt x="571461" y="1454365"/>
                  </a:lnTo>
                  <a:lnTo>
                    <a:pt x="561924" y="1463255"/>
                  </a:lnTo>
                  <a:lnTo>
                    <a:pt x="478040" y="1572475"/>
                  </a:lnTo>
                  <a:lnTo>
                    <a:pt x="478218" y="1580095"/>
                  </a:lnTo>
                  <a:lnTo>
                    <a:pt x="569861" y="1689315"/>
                  </a:lnTo>
                  <a:lnTo>
                    <a:pt x="578688" y="1703285"/>
                  </a:lnTo>
                  <a:lnTo>
                    <a:pt x="583082" y="1717255"/>
                  </a:lnTo>
                  <a:lnTo>
                    <a:pt x="582904" y="1731225"/>
                  </a:lnTo>
                  <a:lnTo>
                    <a:pt x="578015" y="1745195"/>
                  </a:lnTo>
                  <a:lnTo>
                    <a:pt x="516102" y="1882355"/>
                  </a:lnTo>
                  <a:lnTo>
                    <a:pt x="494487" y="1903945"/>
                  </a:lnTo>
                  <a:lnTo>
                    <a:pt x="472236" y="1903945"/>
                  </a:lnTo>
                  <a:lnTo>
                    <a:pt x="458279" y="1887435"/>
                  </a:lnTo>
                  <a:lnTo>
                    <a:pt x="461594" y="1859495"/>
                  </a:lnTo>
                  <a:lnTo>
                    <a:pt x="516128" y="1733765"/>
                  </a:lnTo>
                  <a:lnTo>
                    <a:pt x="514845" y="1727415"/>
                  </a:lnTo>
                  <a:lnTo>
                    <a:pt x="416255" y="1630895"/>
                  </a:lnTo>
                  <a:lnTo>
                    <a:pt x="410933" y="1627085"/>
                  </a:lnTo>
                  <a:lnTo>
                    <a:pt x="405003" y="1622005"/>
                  </a:lnTo>
                  <a:lnTo>
                    <a:pt x="399021" y="1614385"/>
                  </a:lnTo>
                  <a:lnTo>
                    <a:pt x="388861" y="1596605"/>
                  </a:lnTo>
                  <a:lnTo>
                    <a:pt x="383730" y="1578825"/>
                  </a:lnTo>
                  <a:lnTo>
                    <a:pt x="384276" y="1558505"/>
                  </a:lnTo>
                  <a:lnTo>
                    <a:pt x="391121" y="1536915"/>
                  </a:lnTo>
                  <a:lnTo>
                    <a:pt x="410946" y="1508975"/>
                  </a:lnTo>
                  <a:lnTo>
                    <a:pt x="455104" y="1446745"/>
                  </a:lnTo>
                  <a:lnTo>
                    <a:pt x="463969" y="1428965"/>
                  </a:lnTo>
                  <a:lnTo>
                    <a:pt x="463130" y="1422615"/>
                  </a:lnTo>
                  <a:lnTo>
                    <a:pt x="461632" y="1411185"/>
                  </a:lnTo>
                  <a:lnTo>
                    <a:pt x="450164" y="1398485"/>
                  </a:lnTo>
                  <a:lnTo>
                    <a:pt x="431673" y="1393405"/>
                  </a:lnTo>
                  <a:lnTo>
                    <a:pt x="370687" y="1393405"/>
                  </a:lnTo>
                  <a:lnTo>
                    <a:pt x="366369" y="1395945"/>
                  </a:lnTo>
                  <a:lnTo>
                    <a:pt x="297675" y="1486115"/>
                  </a:lnTo>
                  <a:lnTo>
                    <a:pt x="290537" y="1493735"/>
                  </a:lnTo>
                  <a:lnTo>
                    <a:pt x="283146" y="1497545"/>
                  </a:lnTo>
                  <a:lnTo>
                    <a:pt x="275818" y="1497545"/>
                  </a:lnTo>
                  <a:lnTo>
                    <a:pt x="268884" y="1493735"/>
                  </a:lnTo>
                  <a:lnTo>
                    <a:pt x="263931" y="1488655"/>
                  </a:lnTo>
                  <a:lnTo>
                    <a:pt x="261518" y="1482305"/>
                  </a:lnTo>
                  <a:lnTo>
                    <a:pt x="261835" y="1477225"/>
                  </a:lnTo>
                  <a:lnTo>
                    <a:pt x="342303" y="1368005"/>
                  </a:lnTo>
                  <a:lnTo>
                    <a:pt x="368401" y="1357845"/>
                  </a:lnTo>
                  <a:lnTo>
                    <a:pt x="534454" y="1357845"/>
                  </a:lnTo>
                  <a:lnTo>
                    <a:pt x="579843" y="1369275"/>
                  </a:lnTo>
                  <a:lnTo>
                    <a:pt x="618947" y="1402295"/>
                  </a:lnTo>
                  <a:lnTo>
                    <a:pt x="678700" y="1491195"/>
                  </a:lnTo>
                  <a:lnTo>
                    <a:pt x="688530" y="1502625"/>
                  </a:lnTo>
                  <a:lnTo>
                    <a:pt x="699287" y="1508975"/>
                  </a:lnTo>
                  <a:lnTo>
                    <a:pt x="712000" y="1512785"/>
                  </a:lnTo>
                  <a:lnTo>
                    <a:pt x="817638" y="1512785"/>
                  </a:lnTo>
                  <a:lnTo>
                    <a:pt x="823823" y="1520405"/>
                  </a:lnTo>
                  <a:lnTo>
                    <a:pt x="823899" y="1539455"/>
                  </a:lnTo>
                  <a:lnTo>
                    <a:pt x="823899" y="1487004"/>
                  </a:lnTo>
                  <a:lnTo>
                    <a:pt x="806970" y="1483575"/>
                  </a:lnTo>
                  <a:lnTo>
                    <a:pt x="718286" y="1483575"/>
                  </a:lnTo>
                  <a:lnTo>
                    <a:pt x="711758" y="1482305"/>
                  </a:lnTo>
                  <a:lnTo>
                    <a:pt x="706920" y="1479765"/>
                  </a:lnTo>
                  <a:lnTo>
                    <a:pt x="702576" y="1474685"/>
                  </a:lnTo>
                  <a:lnTo>
                    <a:pt x="642696" y="1385785"/>
                  </a:lnTo>
                  <a:lnTo>
                    <a:pt x="619633" y="1360385"/>
                  </a:lnTo>
                  <a:lnTo>
                    <a:pt x="615810" y="1357845"/>
                  </a:lnTo>
                  <a:lnTo>
                    <a:pt x="592848" y="1342605"/>
                  </a:lnTo>
                  <a:lnTo>
                    <a:pt x="563930" y="1332445"/>
                  </a:lnTo>
                  <a:lnTo>
                    <a:pt x="534454" y="1328635"/>
                  </a:lnTo>
                  <a:lnTo>
                    <a:pt x="367804" y="1328635"/>
                  </a:lnTo>
                  <a:lnTo>
                    <a:pt x="329272" y="1340065"/>
                  </a:lnTo>
                  <a:lnTo>
                    <a:pt x="242125" y="1453095"/>
                  </a:lnTo>
                  <a:lnTo>
                    <a:pt x="232498" y="1487385"/>
                  </a:lnTo>
                  <a:lnTo>
                    <a:pt x="238836" y="1503895"/>
                  </a:lnTo>
                  <a:lnTo>
                    <a:pt x="251637" y="1517865"/>
                  </a:lnTo>
                  <a:lnTo>
                    <a:pt x="268960" y="1525485"/>
                  </a:lnTo>
                  <a:lnTo>
                    <a:pt x="287388" y="1525485"/>
                  </a:lnTo>
                  <a:lnTo>
                    <a:pt x="305269" y="1519135"/>
                  </a:lnTo>
                  <a:lnTo>
                    <a:pt x="321005" y="1503895"/>
                  </a:lnTo>
                  <a:lnTo>
                    <a:pt x="325818" y="1497545"/>
                  </a:lnTo>
                  <a:lnTo>
                    <a:pt x="382524" y="1422615"/>
                  </a:lnTo>
                  <a:lnTo>
                    <a:pt x="436079" y="1422615"/>
                  </a:lnTo>
                  <a:lnTo>
                    <a:pt x="436626" y="1423885"/>
                  </a:lnTo>
                  <a:lnTo>
                    <a:pt x="431939" y="1428965"/>
                  </a:lnTo>
                  <a:lnTo>
                    <a:pt x="365925" y="1521675"/>
                  </a:lnTo>
                  <a:lnTo>
                    <a:pt x="365721" y="1522323"/>
                  </a:lnTo>
                  <a:lnTo>
                    <a:pt x="262712" y="1663915"/>
                  </a:lnTo>
                  <a:lnTo>
                    <a:pt x="134061" y="1663915"/>
                  </a:lnTo>
                  <a:lnTo>
                    <a:pt x="108661" y="1668995"/>
                  </a:lnTo>
                  <a:lnTo>
                    <a:pt x="88976" y="1681695"/>
                  </a:lnTo>
                  <a:lnTo>
                    <a:pt x="76161" y="1702015"/>
                  </a:lnTo>
                  <a:lnTo>
                    <a:pt x="71399" y="1724875"/>
                  </a:lnTo>
                  <a:lnTo>
                    <a:pt x="75590" y="1749005"/>
                  </a:lnTo>
                  <a:lnTo>
                    <a:pt x="88163" y="1769325"/>
                  </a:lnTo>
                  <a:lnTo>
                    <a:pt x="108026" y="1782025"/>
                  </a:lnTo>
                  <a:lnTo>
                    <a:pt x="134061" y="1787105"/>
                  </a:lnTo>
                  <a:lnTo>
                    <a:pt x="294246" y="1787105"/>
                  </a:lnTo>
                  <a:lnTo>
                    <a:pt x="339128" y="1761705"/>
                  </a:lnTo>
                  <a:lnTo>
                    <a:pt x="358521" y="1738845"/>
                  </a:lnTo>
                  <a:lnTo>
                    <a:pt x="360756" y="1736305"/>
                  </a:lnTo>
                  <a:lnTo>
                    <a:pt x="375945" y="1717255"/>
                  </a:lnTo>
                  <a:lnTo>
                    <a:pt x="382549" y="1708365"/>
                  </a:lnTo>
                  <a:lnTo>
                    <a:pt x="387375" y="1703285"/>
                  </a:lnTo>
                  <a:lnTo>
                    <a:pt x="391896" y="1698205"/>
                  </a:lnTo>
                  <a:lnTo>
                    <a:pt x="397319" y="1691855"/>
                  </a:lnTo>
                  <a:lnTo>
                    <a:pt x="396887" y="1682965"/>
                  </a:lnTo>
                  <a:lnTo>
                    <a:pt x="384975" y="1671535"/>
                  </a:lnTo>
                  <a:lnTo>
                    <a:pt x="375742" y="1672805"/>
                  </a:lnTo>
                  <a:lnTo>
                    <a:pt x="370306" y="1677885"/>
                  </a:lnTo>
                  <a:lnTo>
                    <a:pt x="365404" y="1684235"/>
                  </a:lnTo>
                  <a:lnTo>
                    <a:pt x="360324" y="1689315"/>
                  </a:lnTo>
                  <a:lnTo>
                    <a:pt x="353466" y="1698205"/>
                  </a:lnTo>
                  <a:lnTo>
                    <a:pt x="339559" y="1715985"/>
                  </a:lnTo>
                  <a:lnTo>
                    <a:pt x="335889" y="1719795"/>
                  </a:lnTo>
                  <a:lnTo>
                    <a:pt x="321475" y="1737575"/>
                  </a:lnTo>
                  <a:lnTo>
                    <a:pt x="309841" y="1749005"/>
                  </a:lnTo>
                  <a:lnTo>
                    <a:pt x="301066" y="1755355"/>
                  </a:lnTo>
                  <a:lnTo>
                    <a:pt x="295262" y="1757895"/>
                  </a:lnTo>
                  <a:lnTo>
                    <a:pt x="134061" y="1757895"/>
                  </a:lnTo>
                  <a:lnTo>
                    <a:pt x="119722" y="1755355"/>
                  </a:lnTo>
                  <a:lnTo>
                    <a:pt x="109169" y="1749005"/>
                  </a:lnTo>
                  <a:lnTo>
                    <a:pt x="102692" y="1738845"/>
                  </a:lnTo>
                  <a:lnTo>
                    <a:pt x="100596" y="1726145"/>
                  </a:lnTo>
                  <a:lnTo>
                    <a:pt x="103047" y="1713445"/>
                  </a:lnTo>
                  <a:lnTo>
                    <a:pt x="109740" y="1703285"/>
                  </a:lnTo>
                  <a:lnTo>
                    <a:pt x="120218" y="1695665"/>
                  </a:lnTo>
                  <a:lnTo>
                    <a:pt x="134061" y="1693125"/>
                  </a:lnTo>
                  <a:lnTo>
                    <a:pt x="274828" y="1693125"/>
                  </a:lnTo>
                  <a:lnTo>
                    <a:pt x="279222" y="1690585"/>
                  </a:lnTo>
                  <a:lnTo>
                    <a:pt x="355892" y="1585061"/>
                  </a:lnTo>
                  <a:lnTo>
                    <a:pt x="361899" y="1608035"/>
                  </a:lnTo>
                  <a:lnTo>
                    <a:pt x="375805" y="1632165"/>
                  </a:lnTo>
                  <a:lnTo>
                    <a:pt x="381787" y="1638515"/>
                  </a:lnTo>
                  <a:lnTo>
                    <a:pt x="387578" y="1644865"/>
                  </a:lnTo>
                  <a:lnTo>
                    <a:pt x="392950" y="1649945"/>
                  </a:lnTo>
                  <a:lnTo>
                    <a:pt x="397675" y="1653755"/>
                  </a:lnTo>
                  <a:lnTo>
                    <a:pt x="482917" y="1736305"/>
                  </a:lnTo>
                  <a:lnTo>
                    <a:pt x="434898" y="1846795"/>
                  </a:lnTo>
                  <a:lnTo>
                    <a:pt x="427570" y="1883625"/>
                  </a:lnTo>
                  <a:lnTo>
                    <a:pt x="437565" y="1912835"/>
                  </a:lnTo>
                  <a:lnTo>
                    <a:pt x="459460" y="1930615"/>
                  </a:lnTo>
                  <a:lnTo>
                    <a:pt x="487794" y="1934425"/>
                  </a:lnTo>
                  <a:lnTo>
                    <a:pt x="517144" y="1924265"/>
                  </a:lnTo>
                  <a:lnTo>
                    <a:pt x="534466" y="1903945"/>
                  </a:lnTo>
                  <a:lnTo>
                    <a:pt x="542061" y="1895055"/>
                  </a:lnTo>
                  <a:lnTo>
                    <a:pt x="542493" y="1893785"/>
                  </a:lnTo>
                  <a:lnTo>
                    <a:pt x="604253" y="1757895"/>
                  </a:lnTo>
                  <a:lnTo>
                    <a:pt x="611860" y="1736305"/>
                  </a:lnTo>
                  <a:lnTo>
                    <a:pt x="612178" y="1713445"/>
                  </a:lnTo>
                  <a:lnTo>
                    <a:pt x="605599" y="1691855"/>
                  </a:lnTo>
                  <a:lnTo>
                    <a:pt x="592569" y="1671535"/>
                  </a:lnTo>
                  <a:lnTo>
                    <a:pt x="512483" y="1576285"/>
                  </a:lnTo>
                  <a:lnTo>
                    <a:pt x="582510" y="1483575"/>
                  </a:lnTo>
                  <a:lnTo>
                    <a:pt x="630605" y="1547075"/>
                  </a:lnTo>
                  <a:lnTo>
                    <a:pt x="664845" y="1573745"/>
                  </a:lnTo>
                  <a:lnTo>
                    <a:pt x="806881" y="1576285"/>
                  </a:lnTo>
                  <a:lnTo>
                    <a:pt x="825893" y="1572475"/>
                  </a:lnTo>
                  <a:lnTo>
                    <a:pt x="840473" y="1562315"/>
                  </a:lnTo>
                  <a:lnTo>
                    <a:pt x="849795" y="1548345"/>
                  </a:lnTo>
                  <a:lnTo>
                    <a:pt x="850036" y="1547075"/>
                  </a:lnTo>
                  <a:lnTo>
                    <a:pt x="853046" y="1530565"/>
                  </a:lnTo>
                  <a:close/>
                </a:path>
                <a:path w="7875905" h="1934845">
                  <a:moveTo>
                    <a:pt x="7875384" y="52641"/>
                  </a:moveTo>
                  <a:lnTo>
                    <a:pt x="7871168" y="32016"/>
                  </a:lnTo>
                  <a:lnTo>
                    <a:pt x="7859712" y="15240"/>
                  </a:lnTo>
                  <a:lnTo>
                    <a:pt x="7842758" y="3949"/>
                  </a:lnTo>
                  <a:lnTo>
                    <a:pt x="7816012" y="0"/>
                  </a:lnTo>
                  <a:lnTo>
                    <a:pt x="7536396" y="50647"/>
                  </a:lnTo>
                  <a:lnTo>
                    <a:pt x="7521219" y="58242"/>
                  </a:lnTo>
                  <a:lnTo>
                    <a:pt x="7508087" y="73228"/>
                  </a:lnTo>
                  <a:lnTo>
                    <a:pt x="7501395" y="93967"/>
                  </a:lnTo>
                  <a:lnTo>
                    <a:pt x="7507960" y="124460"/>
                  </a:lnTo>
                  <a:lnTo>
                    <a:pt x="7580947" y="255485"/>
                  </a:lnTo>
                  <a:lnTo>
                    <a:pt x="7307224" y="405231"/>
                  </a:lnTo>
                  <a:lnTo>
                    <a:pt x="7321270" y="409460"/>
                  </a:lnTo>
                  <a:lnTo>
                    <a:pt x="7339089" y="416801"/>
                  </a:lnTo>
                  <a:lnTo>
                    <a:pt x="7350988" y="420103"/>
                  </a:lnTo>
                  <a:lnTo>
                    <a:pt x="7363333" y="422160"/>
                  </a:lnTo>
                  <a:lnTo>
                    <a:pt x="7375944" y="422871"/>
                  </a:lnTo>
                  <a:lnTo>
                    <a:pt x="7388707" y="422160"/>
                  </a:lnTo>
                  <a:lnTo>
                    <a:pt x="7401115" y="420103"/>
                  </a:lnTo>
                  <a:lnTo>
                    <a:pt x="7413053" y="416801"/>
                  </a:lnTo>
                  <a:lnTo>
                    <a:pt x="7436015" y="407784"/>
                  </a:lnTo>
                  <a:lnTo>
                    <a:pt x="7448270" y="404304"/>
                  </a:lnTo>
                  <a:lnTo>
                    <a:pt x="7461021" y="402094"/>
                  </a:lnTo>
                  <a:lnTo>
                    <a:pt x="7474178" y="401320"/>
                  </a:lnTo>
                  <a:lnTo>
                    <a:pt x="7487234" y="402094"/>
                  </a:lnTo>
                  <a:lnTo>
                    <a:pt x="7499934" y="404304"/>
                  </a:lnTo>
                  <a:lnTo>
                    <a:pt x="7512151" y="407784"/>
                  </a:lnTo>
                  <a:lnTo>
                    <a:pt x="7535177" y="416801"/>
                  </a:lnTo>
                  <a:lnTo>
                    <a:pt x="7547076" y="420103"/>
                  </a:lnTo>
                  <a:lnTo>
                    <a:pt x="7559421" y="422160"/>
                  </a:lnTo>
                  <a:lnTo>
                    <a:pt x="7572146" y="422871"/>
                  </a:lnTo>
                  <a:lnTo>
                    <a:pt x="7584795" y="422160"/>
                  </a:lnTo>
                  <a:lnTo>
                    <a:pt x="7597153" y="420103"/>
                  </a:lnTo>
                  <a:lnTo>
                    <a:pt x="7609065" y="416801"/>
                  </a:lnTo>
                  <a:lnTo>
                    <a:pt x="7632027" y="407784"/>
                  </a:lnTo>
                  <a:lnTo>
                    <a:pt x="7644282" y="404304"/>
                  </a:lnTo>
                  <a:lnTo>
                    <a:pt x="7657033" y="402094"/>
                  </a:lnTo>
                  <a:lnTo>
                    <a:pt x="7670190" y="401320"/>
                  </a:lnTo>
                  <a:lnTo>
                    <a:pt x="7683233" y="402094"/>
                  </a:lnTo>
                  <a:lnTo>
                    <a:pt x="7695959" y="404304"/>
                  </a:lnTo>
                  <a:lnTo>
                    <a:pt x="7708239" y="407784"/>
                  </a:lnTo>
                  <a:lnTo>
                    <a:pt x="7731277" y="416801"/>
                  </a:lnTo>
                  <a:lnTo>
                    <a:pt x="7743152" y="420103"/>
                  </a:lnTo>
                  <a:lnTo>
                    <a:pt x="7755496" y="422160"/>
                  </a:lnTo>
                  <a:lnTo>
                    <a:pt x="7777505" y="422490"/>
                  </a:lnTo>
                  <a:lnTo>
                    <a:pt x="7795501" y="419595"/>
                  </a:lnTo>
                  <a:lnTo>
                    <a:pt x="7804150" y="417220"/>
                  </a:lnTo>
                  <a:lnTo>
                    <a:pt x="7648499" y="137883"/>
                  </a:lnTo>
                  <a:lnTo>
                    <a:pt x="7829512" y="105016"/>
                  </a:lnTo>
                  <a:lnTo>
                    <a:pt x="7847863" y="98450"/>
                  </a:lnTo>
                  <a:lnTo>
                    <a:pt x="7862392" y="86906"/>
                  </a:lnTo>
                  <a:lnTo>
                    <a:pt x="7871942" y="71335"/>
                  </a:lnTo>
                  <a:lnTo>
                    <a:pt x="7875384" y="52641"/>
                  </a:lnTo>
                  <a:close/>
                </a:path>
              </a:pathLst>
            </a:custGeom>
            <a:solidFill>
              <a:srgbClr val="C4E4E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 descr=""/>
          <p:cNvSpPr txBox="1"/>
          <p:nvPr/>
        </p:nvSpPr>
        <p:spPr>
          <a:xfrm>
            <a:off x="5465190" y="1528063"/>
            <a:ext cx="795020" cy="3511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100" spc="-10" b="1">
                <a:solidFill>
                  <a:srgbClr val="055D6C"/>
                </a:solidFill>
                <a:latin typeface="Arial"/>
                <a:cs typeface="Arial"/>
              </a:rPr>
              <a:t>41.8%</a:t>
            </a:r>
            <a:endParaRPr sz="210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4761103" y="1868593"/>
            <a:ext cx="2195830" cy="7480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>
              <a:lnSpc>
                <a:spcPct val="121600"/>
              </a:lnSpc>
              <a:spcBef>
                <a:spcPts val="90"/>
              </a:spcBef>
            </a:pPr>
            <a:r>
              <a:rPr dirty="0" sz="1300">
                <a:solidFill>
                  <a:srgbClr val="2AB6B7"/>
                </a:solidFill>
                <a:latin typeface="Arial"/>
                <a:cs typeface="Arial"/>
              </a:rPr>
              <a:t>of</a:t>
            </a:r>
            <a:r>
              <a:rPr dirty="0" sz="1300" spc="5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055D6C"/>
                </a:solidFill>
                <a:latin typeface="Arial"/>
                <a:cs typeface="Arial"/>
              </a:rPr>
              <a:t>children</a:t>
            </a:r>
            <a:r>
              <a:rPr dirty="0" sz="1300" spc="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055D6C"/>
                </a:solidFill>
                <a:latin typeface="Arial"/>
                <a:cs typeface="Arial"/>
              </a:rPr>
              <a:t>and</a:t>
            </a:r>
            <a:r>
              <a:rPr dirty="0" sz="1300" spc="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055D6C"/>
                </a:solidFill>
                <a:latin typeface="Arial"/>
                <a:cs typeface="Arial"/>
              </a:rPr>
              <a:t>young</a:t>
            </a:r>
            <a:r>
              <a:rPr dirty="0" sz="1300" spc="8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2AB6B7"/>
                </a:solidFill>
                <a:latin typeface="Arial"/>
                <a:cs typeface="Arial"/>
              </a:rPr>
              <a:t>people </a:t>
            </a:r>
            <a:r>
              <a:rPr dirty="0" sz="1300">
                <a:solidFill>
                  <a:srgbClr val="2AB6B7"/>
                </a:solidFill>
                <a:latin typeface="Arial"/>
                <a:cs typeface="Arial"/>
              </a:rPr>
              <a:t>in</a:t>
            </a:r>
            <a:r>
              <a:rPr dirty="0" sz="1300" spc="4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055D6C"/>
                </a:solidFill>
                <a:latin typeface="Arial"/>
                <a:cs typeface="Arial"/>
              </a:rPr>
              <a:t>Luton</a:t>
            </a:r>
            <a:r>
              <a:rPr dirty="0" sz="1300" spc="2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2AB6B7"/>
                </a:solidFill>
                <a:latin typeface="Arial"/>
                <a:cs typeface="Arial"/>
              </a:rPr>
              <a:t>are</a:t>
            </a:r>
            <a:r>
              <a:rPr dirty="0" sz="1300" spc="4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300" spc="-10">
                <a:solidFill>
                  <a:srgbClr val="2AB6B7"/>
                </a:solidFill>
                <a:latin typeface="Arial"/>
                <a:cs typeface="Arial"/>
              </a:rPr>
              <a:t>considered </a:t>
            </a:r>
            <a:r>
              <a:rPr dirty="0" sz="1300">
                <a:solidFill>
                  <a:srgbClr val="2AB6B7"/>
                </a:solidFill>
                <a:latin typeface="Arial"/>
                <a:cs typeface="Arial"/>
              </a:rPr>
              <a:t>active</a:t>
            </a:r>
            <a:r>
              <a:rPr dirty="0" sz="1300" spc="-1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300">
                <a:solidFill>
                  <a:srgbClr val="2AB6B7"/>
                </a:solidFill>
                <a:latin typeface="Arial"/>
                <a:cs typeface="Arial"/>
              </a:rPr>
              <a:t>(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Active Lives Survey</a:t>
            </a:r>
            <a:r>
              <a:rPr dirty="0" sz="1000" spc="-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2AB6B7"/>
                </a:solidFill>
                <a:latin typeface="Arial"/>
                <a:cs typeface="Arial"/>
              </a:rPr>
              <a:t>22/23</a:t>
            </a:r>
            <a:r>
              <a:rPr dirty="0" sz="1300" spc="-10">
                <a:solidFill>
                  <a:srgbClr val="2AB6B7"/>
                </a:solidFill>
                <a:latin typeface="Arial"/>
                <a:cs typeface="Arial"/>
              </a:rPr>
              <a:t>)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43915" y="3321253"/>
            <a:ext cx="158559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0" b="1">
                <a:solidFill>
                  <a:srgbClr val="F8AD00"/>
                </a:solidFill>
                <a:latin typeface="Arial"/>
                <a:cs typeface="Arial"/>
              </a:rPr>
              <a:t>Bedford</a:t>
            </a:r>
            <a:endParaRPr sz="320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8199501" y="1220495"/>
            <a:ext cx="2234565" cy="1016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92125">
              <a:lnSpc>
                <a:spcPct val="116100"/>
              </a:lnSpc>
              <a:spcBef>
                <a:spcPts val="100"/>
              </a:spcBef>
            </a:pPr>
            <a:r>
              <a:rPr dirty="0" sz="2800" spc="-10" b="1">
                <a:solidFill>
                  <a:srgbClr val="2AB6B7"/>
                </a:solidFill>
                <a:latin typeface="Arial"/>
                <a:cs typeface="Arial"/>
              </a:rPr>
              <a:t>Central Bedfordshire</a:t>
            </a:r>
            <a:endParaRPr sz="2800">
              <a:latin typeface="Arial"/>
              <a:cs typeface="Arial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498144" y="181736"/>
            <a:ext cx="6288405" cy="12446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27305">
              <a:lnSpc>
                <a:spcPct val="100000"/>
              </a:lnSpc>
              <a:spcBef>
                <a:spcPts val="95"/>
              </a:spcBef>
            </a:pPr>
            <a:r>
              <a:rPr dirty="0" sz="4000" b="1">
                <a:solidFill>
                  <a:srgbClr val="FFFFFF"/>
                </a:solidFill>
                <a:latin typeface="Arial"/>
                <a:cs typeface="Arial"/>
              </a:rPr>
              <a:t>Current</a:t>
            </a:r>
            <a:r>
              <a:rPr dirty="0" sz="400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b="1">
                <a:solidFill>
                  <a:srgbClr val="FFFFFF"/>
                </a:solidFill>
                <a:latin typeface="Arial"/>
                <a:cs typeface="Arial"/>
              </a:rPr>
              <a:t>landscape</a:t>
            </a:r>
            <a:r>
              <a:rPr dirty="0" sz="400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0" b="1">
                <a:solidFill>
                  <a:srgbClr val="FFFFFF"/>
                </a:solidFill>
                <a:latin typeface="Arial"/>
                <a:cs typeface="Arial"/>
              </a:rPr>
              <a:t>across Bedfordshire</a:t>
            </a:r>
            <a:endParaRPr sz="4000">
              <a:latin typeface="Arial"/>
              <a:cs typeface="Arial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1435353" y="1816479"/>
            <a:ext cx="1822450" cy="1425575"/>
          </a:xfrm>
          <a:prstGeom prst="rect">
            <a:avLst/>
          </a:prstGeom>
        </p:spPr>
        <p:txBody>
          <a:bodyPr wrap="square" lIns="0" tIns="97155" rIns="0" bIns="0" rtlCol="0" vert="horz">
            <a:spAutoFit/>
          </a:bodyPr>
          <a:lstStyle/>
          <a:p>
            <a:pPr algn="ctr" marL="2540">
              <a:lnSpc>
                <a:spcPct val="100000"/>
              </a:lnSpc>
              <a:spcBef>
                <a:spcPts val="765"/>
              </a:spcBef>
            </a:pPr>
            <a:r>
              <a:rPr dirty="0" sz="2100" spc="-10" b="1">
                <a:solidFill>
                  <a:srgbClr val="F8AD00"/>
                </a:solidFill>
                <a:latin typeface="Arial"/>
                <a:cs typeface="Arial"/>
              </a:rPr>
              <a:t>63.6%</a:t>
            </a:r>
            <a:endParaRPr sz="2100">
              <a:latin typeface="Arial"/>
              <a:cs typeface="Arial"/>
            </a:endParaRPr>
          </a:p>
          <a:p>
            <a:pPr algn="ctr" marL="12700" marR="5715" indent="-3810">
              <a:lnSpc>
                <a:spcPct val="119000"/>
              </a:lnSpc>
              <a:spcBef>
                <a:spcPts val="100"/>
              </a:spcBef>
            </a:pP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of</a:t>
            </a:r>
            <a:r>
              <a:rPr dirty="0" sz="1400" spc="-1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8AD00"/>
                </a:solidFill>
                <a:latin typeface="Arial"/>
                <a:cs typeface="Arial"/>
              </a:rPr>
              <a:t>adults</a:t>
            </a:r>
            <a:r>
              <a:rPr dirty="0" sz="1400" spc="-2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in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8AD00"/>
                </a:solidFill>
                <a:latin typeface="Arial"/>
                <a:cs typeface="Arial"/>
              </a:rPr>
              <a:t>Bedford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Borough</a:t>
            </a:r>
            <a:r>
              <a:rPr dirty="0" sz="1400" spc="-4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are</a:t>
            </a:r>
            <a:r>
              <a:rPr dirty="0" sz="1400" spc="-3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physically active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(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Active</a:t>
            </a:r>
            <a:r>
              <a:rPr dirty="0" sz="1000" spc="-3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Lives</a:t>
            </a:r>
            <a:r>
              <a:rPr dirty="0" sz="10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Survey</a:t>
            </a:r>
            <a:r>
              <a:rPr dirty="0" sz="10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2AB6B7"/>
                </a:solidFill>
                <a:latin typeface="Arial"/>
                <a:cs typeface="Arial"/>
              </a:rPr>
              <a:t>21/22</a:t>
            </a:r>
            <a:r>
              <a:rPr dirty="0" sz="1200" spc="-10">
                <a:solidFill>
                  <a:srgbClr val="2AB6B7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231140" y="3995284"/>
            <a:ext cx="2134235" cy="1318895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algn="ctr" marL="7620">
              <a:lnSpc>
                <a:spcPct val="100000"/>
              </a:lnSpc>
              <a:spcBef>
                <a:spcPts val="825"/>
              </a:spcBef>
            </a:pPr>
            <a:r>
              <a:rPr dirty="0" sz="2100" spc="-10" b="1">
                <a:solidFill>
                  <a:srgbClr val="F8AD00"/>
                </a:solidFill>
                <a:latin typeface="Arial"/>
                <a:cs typeface="Arial"/>
              </a:rPr>
              <a:t>47.5%</a:t>
            </a:r>
            <a:endParaRPr sz="2100">
              <a:latin typeface="Arial"/>
              <a:cs typeface="Arial"/>
            </a:endParaRPr>
          </a:p>
          <a:p>
            <a:pPr algn="ctr" marL="12065" marR="5080">
              <a:lnSpc>
                <a:spcPct val="118100"/>
              </a:lnSpc>
              <a:spcBef>
                <a:spcPts val="135"/>
              </a:spcBef>
            </a:pP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of</a:t>
            </a:r>
            <a:r>
              <a:rPr dirty="0" sz="1200" spc="-2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children</a:t>
            </a:r>
            <a:r>
              <a:rPr dirty="0" sz="1200" spc="-4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and</a:t>
            </a:r>
            <a:r>
              <a:rPr dirty="0" sz="1200" spc="-3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young</a:t>
            </a:r>
            <a:r>
              <a:rPr dirty="0" sz="1200" spc="-3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people</a:t>
            </a:r>
            <a:r>
              <a:rPr dirty="0" sz="1200" spc="-4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2AB6B7"/>
                </a:solidFill>
                <a:latin typeface="Arial"/>
                <a:cs typeface="Arial"/>
              </a:rPr>
              <a:t>in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Bedford</a:t>
            </a:r>
            <a:r>
              <a:rPr dirty="0" sz="1200" spc="-5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Borough</a:t>
            </a:r>
            <a:r>
              <a:rPr dirty="0" sz="1200" spc="-4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2AB6B7"/>
                </a:solidFill>
                <a:latin typeface="Arial"/>
                <a:cs typeface="Arial"/>
              </a:rPr>
              <a:t>are </a:t>
            </a: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considered</a:t>
            </a:r>
            <a:r>
              <a:rPr dirty="0" sz="1200" spc="-4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active</a:t>
            </a:r>
            <a:r>
              <a:rPr dirty="0" sz="1200" spc="-6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(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Active</a:t>
            </a:r>
            <a:r>
              <a:rPr dirty="0" sz="1000" spc="-20">
                <a:solidFill>
                  <a:srgbClr val="2AB6B7"/>
                </a:solidFill>
                <a:latin typeface="Arial"/>
                <a:cs typeface="Arial"/>
              </a:rPr>
              <a:t> Lives 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Survey</a:t>
            </a:r>
            <a:r>
              <a:rPr dirty="0" sz="10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2AB6B7"/>
                </a:solidFill>
                <a:latin typeface="Arial"/>
                <a:cs typeface="Arial"/>
              </a:rPr>
              <a:t>22/23</a:t>
            </a:r>
            <a:r>
              <a:rPr dirty="0" sz="1200" spc="-10">
                <a:solidFill>
                  <a:srgbClr val="2AB6B7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4354448" y="3347084"/>
            <a:ext cx="1396365" cy="19672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0" b="1">
                <a:solidFill>
                  <a:srgbClr val="055D6C"/>
                </a:solidFill>
                <a:latin typeface="Arial"/>
                <a:cs typeface="Arial"/>
              </a:rPr>
              <a:t>Luton</a:t>
            </a:r>
            <a:endParaRPr sz="3200">
              <a:latin typeface="Arial"/>
              <a:cs typeface="Arial"/>
            </a:endParaRPr>
          </a:p>
          <a:p>
            <a:pPr algn="ctr" marL="24130">
              <a:lnSpc>
                <a:spcPct val="100000"/>
              </a:lnSpc>
              <a:spcBef>
                <a:spcPts val="2820"/>
              </a:spcBef>
            </a:pPr>
            <a:r>
              <a:rPr dirty="0" sz="2100" spc="-10" b="1">
                <a:solidFill>
                  <a:srgbClr val="055D6C"/>
                </a:solidFill>
                <a:latin typeface="Arial"/>
                <a:cs typeface="Arial"/>
              </a:rPr>
              <a:t>55.6%</a:t>
            </a:r>
            <a:endParaRPr sz="2100">
              <a:latin typeface="Arial"/>
              <a:cs typeface="Arial"/>
            </a:endParaRPr>
          </a:p>
          <a:p>
            <a:pPr algn="ctr" marL="29209" marR="5080">
              <a:lnSpc>
                <a:spcPct val="118900"/>
              </a:lnSpc>
              <a:spcBef>
                <a:spcPts val="105"/>
              </a:spcBef>
            </a:pP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of</a:t>
            </a:r>
            <a:r>
              <a:rPr dirty="0" sz="1400" spc="-2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55D6C"/>
                </a:solidFill>
                <a:latin typeface="Arial"/>
                <a:cs typeface="Arial"/>
              </a:rPr>
              <a:t>adults</a:t>
            </a:r>
            <a:r>
              <a:rPr dirty="0" sz="14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in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55D6C"/>
                </a:solidFill>
                <a:latin typeface="Arial"/>
                <a:cs typeface="Arial"/>
              </a:rPr>
              <a:t>Luton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are</a:t>
            </a:r>
            <a:r>
              <a:rPr dirty="0" sz="14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2AB6B7"/>
                </a:solidFill>
                <a:latin typeface="Arial"/>
                <a:cs typeface="Arial"/>
              </a:rPr>
              <a:t>physically active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4473702" y="5292547"/>
            <a:ext cx="1178560" cy="458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4495" marR="5080" indent="-392430">
              <a:lnSpc>
                <a:spcPct val="118400"/>
              </a:lnSpc>
              <a:spcBef>
                <a:spcPts val="100"/>
              </a:spcBef>
            </a:pPr>
            <a:r>
              <a:rPr dirty="0" sz="1200">
                <a:solidFill>
                  <a:srgbClr val="2AB6B7"/>
                </a:solidFill>
                <a:latin typeface="Arial"/>
                <a:cs typeface="Arial"/>
              </a:rPr>
              <a:t>(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Active</a:t>
            </a:r>
            <a:r>
              <a:rPr dirty="0" sz="1000" spc="-4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AB6B7"/>
                </a:solidFill>
                <a:latin typeface="Arial"/>
                <a:cs typeface="Arial"/>
              </a:rPr>
              <a:t>Lives</a:t>
            </a:r>
            <a:r>
              <a:rPr dirty="0" sz="10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2AB6B7"/>
                </a:solidFill>
                <a:latin typeface="Arial"/>
                <a:cs typeface="Arial"/>
              </a:rPr>
              <a:t>Survey 21/22</a:t>
            </a:r>
            <a:r>
              <a:rPr dirty="0" sz="1200" spc="-1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8639682" y="15745"/>
            <a:ext cx="2265045" cy="1172210"/>
          </a:xfrm>
          <a:prstGeom prst="rect">
            <a:avLst/>
          </a:prstGeom>
        </p:spPr>
        <p:txBody>
          <a:bodyPr wrap="square" lIns="0" tIns="97155" rIns="0" bIns="0" rtlCol="0" vert="horz">
            <a:spAutoFit/>
          </a:bodyPr>
          <a:lstStyle/>
          <a:p>
            <a:pPr algn="ctr" marL="8255">
              <a:lnSpc>
                <a:spcPct val="100000"/>
              </a:lnSpc>
              <a:spcBef>
                <a:spcPts val="765"/>
              </a:spcBef>
            </a:pPr>
            <a:r>
              <a:rPr dirty="0" sz="2100" spc="-10" b="1">
                <a:solidFill>
                  <a:srgbClr val="2AB6B7"/>
                </a:solidFill>
                <a:latin typeface="Arial"/>
                <a:cs typeface="Arial"/>
              </a:rPr>
              <a:t>63.6%</a:t>
            </a:r>
            <a:endParaRPr sz="2100">
              <a:latin typeface="Arial"/>
              <a:cs typeface="Arial"/>
            </a:endParaRPr>
          </a:p>
          <a:p>
            <a:pPr algn="ctr" marL="12700" marR="5080">
              <a:lnSpc>
                <a:spcPct val="119300"/>
              </a:lnSpc>
              <a:spcBef>
                <a:spcPts val="95"/>
              </a:spcBef>
            </a:pPr>
            <a:r>
              <a:rPr dirty="0" sz="1400">
                <a:solidFill>
                  <a:srgbClr val="055D6C"/>
                </a:solidFill>
                <a:latin typeface="Arial"/>
                <a:cs typeface="Arial"/>
              </a:rPr>
              <a:t>of</a:t>
            </a:r>
            <a:r>
              <a:rPr dirty="0" sz="1400" spc="-2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adults</a:t>
            </a:r>
            <a:r>
              <a:rPr dirty="0" sz="14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55D6C"/>
                </a:solidFill>
                <a:latin typeface="Arial"/>
                <a:cs typeface="Arial"/>
              </a:rPr>
              <a:t>in</a:t>
            </a:r>
            <a:r>
              <a:rPr dirty="0" sz="1400" spc="-1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Central</a:t>
            </a:r>
            <a:r>
              <a:rPr dirty="0" sz="14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2AB6B7"/>
                </a:solidFill>
                <a:latin typeface="Arial"/>
                <a:cs typeface="Arial"/>
              </a:rPr>
              <a:t>Beds</a:t>
            </a:r>
            <a:r>
              <a:rPr dirty="0" sz="1400" spc="-1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055D6C"/>
                </a:solidFill>
                <a:latin typeface="Arial"/>
                <a:cs typeface="Arial"/>
              </a:rPr>
              <a:t>are </a:t>
            </a:r>
            <a:r>
              <a:rPr dirty="0" sz="1400">
                <a:solidFill>
                  <a:srgbClr val="055D6C"/>
                </a:solidFill>
                <a:latin typeface="Arial"/>
                <a:cs typeface="Arial"/>
              </a:rPr>
              <a:t>physically</a:t>
            </a:r>
            <a:r>
              <a:rPr dirty="0" sz="1400" spc="-2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55D6C"/>
                </a:solidFill>
                <a:latin typeface="Arial"/>
                <a:cs typeface="Arial"/>
              </a:rPr>
              <a:t>active</a:t>
            </a:r>
            <a:endParaRPr sz="1400">
              <a:latin typeface="Arial"/>
              <a:cs typeface="Arial"/>
            </a:endParaRPr>
          </a:p>
          <a:p>
            <a:pPr algn="ctr" marL="1905">
              <a:lnSpc>
                <a:spcPct val="100000"/>
              </a:lnSpc>
              <a:spcBef>
                <a:spcPts val="300"/>
              </a:spcBef>
            </a:pPr>
            <a:r>
              <a:rPr dirty="0" sz="1200">
                <a:solidFill>
                  <a:srgbClr val="055D6C"/>
                </a:solidFill>
                <a:latin typeface="Arial"/>
                <a:cs typeface="Arial"/>
              </a:rPr>
              <a:t>(</a:t>
            </a:r>
            <a:r>
              <a:rPr dirty="0" sz="1000">
                <a:solidFill>
                  <a:srgbClr val="055D6C"/>
                </a:solidFill>
                <a:latin typeface="Arial"/>
                <a:cs typeface="Arial"/>
              </a:rPr>
              <a:t>Active</a:t>
            </a:r>
            <a:r>
              <a:rPr dirty="0" sz="10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055D6C"/>
                </a:solidFill>
                <a:latin typeface="Arial"/>
                <a:cs typeface="Arial"/>
              </a:rPr>
              <a:t>Lives</a:t>
            </a:r>
            <a:r>
              <a:rPr dirty="0" sz="1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055D6C"/>
                </a:solidFill>
                <a:latin typeface="Arial"/>
                <a:cs typeface="Arial"/>
              </a:rPr>
              <a:t>Survey</a:t>
            </a:r>
            <a:r>
              <a:rPr dirty="0" sz="1000" spc="-35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055D6C"/>
                </a:solidFill>
                <a:latin typeface="Arial"/>
                <a:cs typeface="Arial"/>
              </a:rPr>
              <a:t>21/22</a:t>
            </a:r>
            <a:r>
              <a:rPr dirty="0" sz="1200" spc="-10">
                <a:solidFill>
                  <a:srgbClr val="055D6C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2533269" y="5407558"/>
            <a:ext cx="1218565" cy="458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034" marR="5080" indent="-13970">
              <a:lnSpc>
                <a:spcPct val="118300"/>
              </a:lnSpc>
              <a:spcBef>
                <a:spcPts val="100"/>
              </a:spcBef>
            </a:pP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This</a:t>
            </a:r>
            <a:r>
              <a:rPr dirty="0" sz="1200" spc="-25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is</a:t>
            </a:r>
            <a:r>
              <a:rPr dirty="0" sz="1200" spc="-5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down</a:t>
            </a:r>
            <a:r>
              <a:rPr dirty="0" sz="1200" spc="-25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F8AD00"/>
                </a:solidFill>
                <a:latin typeface="Arial"/>
                <a:cs typeface="Arial"/>
              </a:rPr>
              <a:t>from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the</a:t>
            </a:r>
            <a:r>
              <a:rPr dirty="0" sz="1200" spc="-35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>
                <a:solidFill>
                  <a:srgbClr val="F8AD00"/>
                </a:solidFill>
                <a:latin typeface="Arial"/>
                <a:cs typeface="Arial"/>
              </a:rPr>
              <a:t>previous</a:t>
            </a:r>
            <a:r>
              <a:rPr dirty="0" sz="1200" spc="-30">
                <a:solidFill>
                  <a:srgbClr val="F8AD00"/>
                </a:solidFill>
                <a:latin typeface="Arial"/>
                <a:cs typeface="Arial"/>
              </a:rPr>
              <a:t> </a:t>
            </a:r>
            <a:r>
              <a:rPr dirty="0" sz="1200" spc="-20">
                <a:solidFill>
                  <a:srgbClr val="F8AD00"/>
                </a:solidFill>
                <a:latin typeface="Arial"/>
                <a:cs typeface="Arial"/>
              </a:rPr>
              <a:t>year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6364985" y="3166618"/>
            <a:ext cx="1132205" cy="6750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635">
              <a:lnSpc>
                <a:spcPct val="118300"/>
              </a:lnSpc>
              <a:spcBef>
                <a:spcPts val="100"/>
              </a:spcBef>
            </a:pPr>
            <a:r>
              <a:rPr dirty="0" sz="1200">
                <a:solidFill>
                  <a:srgbClr val="055D6C"/>
                </a:solidFill>
                <a:latin typeface="Arial"/>
                <a:cs typeface="Arial"/>
              </a:rPr>
              <a:t>This</a:t>
            </a:r>
            <a:r>
              <a:rPr dirty="0" sz="1200" spc="-2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200" spc="-25">
                <a:solidFill>
                  <a:srgbClr val="055D6C"/>
                </a:solidFill>
                <a:latin typeface="Arial"/>
                <a:cs typeface="Arial"/>
              </a:rPr>
              <a:t>has </a:t>
            </a:r>
            <a:r>
              <a:rPr dirty="0" sz="1200">
                <a:solidFill>
                  <a:srgbClr val="055D6C"/>
                </a:solidFill>
                <a:latin typeface="Arial"/>
                <a:cs typeface="Arial"/>
              </a:rPr>
              <a:t>decreased</a:t>
            </a:r>
            <a:r>
              <a:rPr dirty="0" sz="12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055D6C"/>
                </a:solidFill>
                <a:latin typeface="Arial"/>
                <a:cs typeface="Arial"/>
              </a:rPr>
              <a:t>since 21/22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7655052" y="2813304"/>
            <a:ext cx="4357370" cy="3083560"/>
            <a:chOff x="7655052" y="2813304"/>
            <a:chExt cx="4357370" cy="3083560"/>
          </a:xfrm>
        </p:grpSpPr>
        <p:pic>
          <p:nvPicPr>
            <p:cNvPr id="47" name="object 47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69424" y="4543044"/>
              <a:ext cx="2142744" cy="1348740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21168" y="2813304"/>
              <a:ext cx="1700783" cy="1863852"/>
            </a:xfrm>
            <a:prstGeom prst="rect">
              <a:avLst/>
            </a:prstGeom>
          </p:spPr>
        </p:pic>
        <p:pic>
          <p:nvPicPr>
            <p:cNvPr id="49" name="object 4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55052" y="4739639"/>
              <a:ext cx="1661159" cy="11567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24000" y="0"/>
            <a:ext cx="9144000" cy="6858000"/>
            <a:chOff x="1524000" y="0"/>
            <a:chExt cx="9144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0"/>
              <a:ext cx="9144000" cy="685747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831" y="5039867"/>
              <a:ext cx="2954273" cy="12031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3831" y="5629658"/>
              <a:ext cx="3725418" cy="120319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39239" y="5199684"/>
            <a:ext cx="3041015" cy="1270635"/>
          </a:xfrm>
          <a:prstGeom prst="rect"/>
        </p:spPr>
        <p:txBody>
          <a:bodyPr wrap="square" lIns="0" tIns="85725" rIns="0" bIns="0" rtlCol="0" vert="horz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675"/>
              </a:spcBef>
            </a:pPr>
            <a:r>
              <a:rPr dirty="0" sz="4300" spc="-10"/>
              <a:t>National </a:t>
            </a:r>
            <a:r>
              <a:rPr dirty="0" sz="4300" spc="-155"/>
              <a:t>Signposting</a:t>
            </a:r>
            <a:endParaRPr sz="4300"/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8768" y="352043"/>
            <a:ext cx="2679192" cy="37337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5524" y="10"/>
            <a:ext cx="9142476" cy="68566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50"/>
              <a:t>Join</a:t>
            </a:r>
            <a:r>
              <a:rPr dirty="0" spc="-320"/>
              <a:t> </a:t>
            </a:r>
            <a:r>
              <a:rPr dirty="0" spc="-250"/>
              <a:t>The</a:t>
            </a:r>
            <a:r>
              <a:rPr dirty="0" spc="-320"/>
              <a:t> </a:t>
            </a:r>
            <a:r>
              <a:rPr dirty="0" spc="-10"/>
              <a:t>Movement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2220214" y="1690496"/>
            <a:ext cx="3411854" cy="3867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9370">
              <a:lnSpc>
                <a:spcPct val="100000"/>
              </a:lnSpc>
              <a:spcBef>
                <a:spcPts val="100"/>
              </a:spcBef>
            </a:pPr>
            <a:r>
              <a:rPr dirty="0" sz="1800" spc="-70" b="1">
                <a:solidFill>
                  <a:srgbClr val="243147"/>
                </a:solidFill>
                <a:latin typeface="Verdana"/>
                <a:cs typeface="Verdana"/>
              </a:rPr>
              <a:t>A</a:t>
            </a:r>
            <a:r>
              <a:rPr dirty="0" sz="1800" spc="-9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95" b="1">
                <a:solidFill>
                  <a:srgbClr val="243147"/>
                </a:solidFill>
                <a:latin typeface="Verdana"/>
                <a:cs typeface="Verdana"/>
              </a:rPr>
              <a:t>campaign </a:t>
            </a:r>
            <a:r>
              <a:rPr dirty="0" sz="1800" spc="-125" b="1">
                <a:solidFill>
                  <a:srgbClr val="243147"/>
                </a:solidFill>
                <a:latin typeface="Verdana"/>
                <a:cs typeface="Verdana"/>
              </a:rPr>
              <a:t>launched</a:t>
            </a:r>
            <a:r>
              <a:rPr dirty="0" sz="1800" spc="-10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 b="1">
                <a:solidFill>
                  <a:srgbClr val="243147"/>
                </a:solidFill>
                <a:latin typeface="Verdana"/>
                <a:cs typeface="Verdana"/>
              </a:rPr>
              <a:t>by </a:t>
            </a:r>
            <a:r>
              <a:rPr dirty="0" sz="1800" spc="-235" b="1">
                <a:solidFill>
                  <a:srgbClr val="243147"/>
                </a:solidFill>
                <a:latin typeface="Verdana"/>
                <a:cs typeface="Verdana"/>
              </a:rPr>
              <a:t>Sport</a:t>
            </a:r>
            <a:r>
              <a:rPr dirty="0" sz="1800" spc="-105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60" b="1">
                <a:solidFill>
                  <a:srgbClr val="243147"/>
                </a:solidFill>
                <a:latin typeface="Verdana"/>
                <a:cs typeface="Verdana"/>
              </a:rPr>
              <a:t>England</a:t>
            </a:r>
            <a:r>
              <a:rPr dirty="0" sz="1800" spc="-9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10" b="1">
                <a:solidFill>
                  <a:srgbClr val="243147"/>
                </a:solidFill>
                <a:latin typeface="Verdana"/>
                <a:cs typeface="Verdana"/>
              </a:rPr>
              <a:t>in</a:t>
            </a:r>
            <a:r>
              <a:rPr dirty="0" sz="1800" spc="-105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80" b="1">
                <a:solidFill>
                  <a:srgbClr val="243147"/>
                </a:solidFill>
                <a:latin typeface="Verdana"/>
                <a:cs typeface="Verdana"/>
              </a:rPr>
              <a:t>response</a:t>
            </a:r>
            <a:r>
              <a:rPr dirty="0" sz="1800" spc="-11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 b="1">
                <a:solidFill>
                  <a:srgbClr val="243147"/>
                </a:solidFill>
                <a:latin typeface="Verdana"/>
                <a:cs typeface="Verdana"/>
              </a:rPr>
              <a:t>to </a:t>
            </a:r>
            <a:r>
              <a:rPr dirty="0" sz="1800" spc="-140" b="1">
                <a:solidFill>
                  <a:srgbClr val="243147"/>
                </a:solidFill>
                <a:latin typeface="Verdana"/>
                <a:cs typeface="Verdana"/>
              </a:rPr>
              <a:t>lockdown</a:t>
            </a:r>
            <a:r>
              <a:rPr dirty="0" sz="1800" spc="-9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95" b="1">
                <a:solidFill>
                  <a:srgbClr val="243147"/>
                </a:solidFill>
                <a:latin typeface="Verdana"/>
                <a:cs typeface="Verdana"/>
              </a:rPr>
              <a:t>during</a:t>
            </a:r>
            <a:r>
              <a:rPr dirty="0" sz="1800" spc="-8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95" b="1">
                <a:solidFill>
                  <a:srgbClr val="243147"/>
                </a:solidFill>
                <a:latin typeface="Verdana"/>
                <a:cs typeface="Verdana"/>
              </a:rPr>
              <a:t>the</a:t>
            </a:r>
            <a:r>
              <a:rPr dirty="0" sz="1800" spc="-100" b="1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5" b="1">
                <a:solidFill>
                  <a:srgbClr val="243147"/>
                </a:solidFill>
                <a:latin typeface="Verdana"/>
                <a:cs typeface="Verdana"/>
              </a:rPr>
              <a:t>Covid-</a:t>
            </a:r>
            <a:r>
              <a:rPr dirty="0" sz="1800" spc="-310" b="1">
                <a:solidFill>
                  <a:srgbClr val="243147"/>
                </a:solidFill>
                <a:latin typeface="Verdana"/>
                <a:cs typeface="Verdana"/>
              </a:rPr>
              <a:t>19 </a:t>
            </a:r>
            <a:r>
              <a:rPr dirty="0" sz="1800" spc="-10" b="1">
                <a:solidFill>
                  <a:srgbClr val="243147"/>
                </a:solidFill>
                <a:latin typeface="Verdana"/>
                <a:cs typeface="Verdana"/>
              </a:rPr>
              <a:t>pandemic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dirty="0" sz="1800" spc="50">
                <a:solidFill>
                  <a:srgbClr val="243147"/>
                </a:solidFill>
                <a:latin typeface="Verdana"/>
                <a:cs typeface="Verdana"/>
              </a:rPr>
              <a:t>Advice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on</a:t>
            </a:r>
            <a:r>
              <a:rPr dirty="0" sz="1800" spc="-8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being</a:t>
            </a: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active</a:t>
            </a:r>
            <a:r>
              <a:rPr dirty="0" sz="1800" spc="-90">
                <a:solidFill>
                  <a:srgbClr val="243147"/>
                </a:solidFill>
                <a:latin typeface="Verdana"/>
                <a:cs typeface="Verdana"/>
              </a:rPr>
              <a:t> in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35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800" spc="-30">
                <a:solidFill>
                  <a:srgbClr val="243147"/>
                </a:solidFill>
                <a:latin typeface="Verdana"/>
                <a:cs typeface="Verdana"/>
              </a:rPr>
              <a:t>out</a:t>
            </a: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of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30">
                <a:solidFill>
                  <a:srgbClr val="243147"/>
                </a:solidFill>
                <a:latin typeface="Verdana"/>
                <a:cs typeface="Verdana"/>
              </a:rPr>
              <a:t>the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home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for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50">
                <a:solidFill>
                  <a:srgbClr val="243147"/>
                </a:solidFill>
                <a:latin typeface="Verdana"/>
                <a:cs typeface="Verdana"/>
              </a:rPr>
              <a:t>all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abilities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165"/>
              </a:spcBef>
            </a:pP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Includes:</a:t>
            </a:r>
            <a:endParaRPr sz="1800">
              <a:latin typeface="Verdana"/>
              <a:cs typeface="Verdana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"/>
              <a:tabLst>
                <a:tab pos="298450" algn="l"/>
              </a:tabLst>
            </a:pPr>
            <a:r>
              <a:rPr dirty="0" sz="1800" spc="50">
                <a:solidFill>
                  <a:srgbClr val="243147"/>
                </a:solidFill>
                <a:latin typeface="Verdana"/>
                <a:cs typeface="Verdana"/>
              </a:rPr>
              <a:t>Get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active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at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home</a:t>
            </a:r>
            <a:endParaRPr sz="1800">
              <a:latin typeface="Verdana"/>
              <a:cs typeface="Verdana"/>
            </a:endParaRPr>
          </a:p>
          <a:p>
            <a:pPr marL="297815" marR="656590" indent="-285750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dirty="0" sz="1800" spc="50">
                <a:solidFill>
                  <a:srgbClr val="243147"/>
                </a:solidFill>
                <a:latin typeface="Verdana"/>
                <a:cs typeface="Verdana"/>
              </a:rPr>
              <a:t>Get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active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away</a:t>
            </a:r>
            <a:r>
              <a:rPr dirty="0" sz="1800" spc="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from 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	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home</a:t>
            </a:r>
            <a:endParaRPr sz="18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Get</a:t>
            </a:r>
            <a:r>
              <a:rPr dirty="0" sz="1800" spc="-4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active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85">
                <a:solidFill>
                  <a:srgbClr val="243147"/>
                </a:solidFill>
                <a:latin typeface="Verdana"/>
                <a:cs typeface="Verdana"/>
              </a:rPr>
              <a:t>with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 the</a:t>
            </a:r>
            <a:r>
              <a:rPr dirty="0" sz="1800" spc="-4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kids</a:t>
            </a:r>
            <a:endParaRPr sz="1800">
              <a:latin typeface="Verdana"/>
              <a:cs typeface="Verdana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"/>
              <a:tabLst>
                <a:tab pos="298450" algn="l"/>
              </a:tabLst>
            </a:pPr>
            <a:r>
              <a:rPr dirty="0" sz="1800" spc="-130">
                <a:solidFill>
                  <a:srgbClr val="243147"/>
                </a:solidFill>
                <a:latin typeface="Verdana"/>
                <a:cs typeface="Verdana"/>
              </a:rPr>
              <a:t>Fitness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Challenges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543292" y="6365544"/>
            <a:ext cx="22078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https://www.sportengland.org/jointhemovement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6611111" y="1711451"/>
            <a:ext cx="3156585" cy="3554095"/>
            <a:chOff x="6611111" y="1711451"/>
            <a:chExt cx="3156585" cy="355409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1111" y="1711451"/>
              <a:ext cx="3124200" cy="145694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3115" y="3508247"/>
              <a:ext cx="3124200" cy="17571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5524" y="10"/>
            <a:ext cx="9142476" cy="68566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220"/>
              <a:t>Stronger</a:t>
            </a:r>
            <a:r>
              <a:rPr dirty="0" spc="-325"/>
              <a:t> </a:t>
            </a:r>
            <a:r>
              <a:rPr dirty="0"/>
              <a:t>My</a:t>
            </a:r>
            <a:r>
              <a:rPr dirty="0" spc="-310"/>
              <a:t> </a:t>
            </a:r>
            <a:r>
              <a:rPr dirty="0" spc="-25"/>
              <a:t>Way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2220214" y="1690496"/>
            <a:ext cx="3370579" cy="414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marR="32893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New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35">
                <a:solidFill>
                  <a:srgbClr val="243147"/>
                </a:solidFill>
                <a:latin typeface="Verdana"/>
                <a:cs typeface="Verdana"/>
              </a:rPr>
              <a:t>online</a:t>
            </a:r>
            <a:r>
              <a:rPr dirty="0" sz="1800" spc="-13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hub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from</a:t>
            </a:r>
            <a:r>
              <a:rPr dirty="0" sz="1800" spc="-114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the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Chartered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45">
                <a:solidFill>
                  <a:srgbClr val="243147"/>
                </a:solidFill>
                <a:latin typeface="Verdana"/>
                <a:cs typeface="Verdana"/>
              </a:rPr>
              <a:t>Society</a:t>
            </a:r>
            <a:r>
              <a:rPr dirty="0" sz="1800" spc="-13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of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Physiotherapy.</a:t>
            </a:r>
            <a:endParaRPr sz="1800">
              <a:latin typeface="Verdana"/>
              <a:cs typeface="Verdana"/>
            </a:endParaRPr>
          </a:p>
          <a:p>
            <a:pPr marL="299085" marR="5969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Provides</a:t>
            </a:r>
            <a:r>
              <a:rPr dirty="0" sz="1800" spc="-4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evidence,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45">
                <a:solidFill>
                  <a:srgbClr val="243147"/>
                </a:solidFill>
                <a:latin typeface="Verdana"/>
                <a:cs typeface="Verdana"/>
              </a:rPr>
              <a:t>training </a:t>
            </a:r>
            <a:r>
              <a:rPr dirty="0" sz="1800" spc="60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r>
              <a:rPr dirty="0" sz="1800" spc="-114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resources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to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support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people</a:t>
            </a:r>
            <a:r>
              <a:rPr dirty="0" sz="1800" spc="1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getting</a:t>
            </a:r>
            <a:r>
              <a:rPr dirty="0" sz="1800" spc="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stronger.</a:t>
            </a:r>
            <a:endParaRPr sz="1800">
              <a:latin typeface="Verdana"/>
              <a:cs typeface="Verdana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For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professionals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25">
                <a:solidFill>
                  <a:srgbClr val="243147"/>
                </a:solidFill>
                <a:latin typeface="Verdana"/>
                <a:cs typeface="Verdana"/>
              </a:rPr>
              <a:t>-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evidence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base,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50">
                <a:solidFill>
                  <a:srgbClr val="243147"/>
                </a:solidFill>
                <a:latin typeface="Verdana"/>
                <a:cs typeface="Verdana"/>
              </a:rPr>
              <a:t>links</a:t>
            </a:r>
            <a:r>
              <a:rPr dirty="0" sz="1800" spc="-14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to</a:t>
            </a: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training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35">
                <a:solidFill>
                  <a:srgbClr val="243147"/>
                </a:solidFill>
                <a:latin typeface="Verdana"/>
                <a:cs typeface="Verdana"/>
              </a:rPr>
              <a:t>and </a:t>
            </a:r>
            <a:r>
              <a:rPr dirty="0" sz="1800" spc="-70">
                <a:solidFill>
                  <a:srgbClr val="243147"/>
                </a:solidFill>
                <a:latin typeface="Verdana"/>
                <a:cs typeface="Verdana"/>
              </a:rPr>
              <a:t>resources,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60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150">
                <a:solidFill>
                  <a:srgbClr val="243147"/>
                </a:solidFill>
                <a:latin typeface="Verdana"/>
                <a:cs typeface="Verdana"/>
              </a:rPr>
              <a:t>a</a:t>
            </a:r>
            <a:r>
              <a:rPr dirty="0" sz="1800" spc="-13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forum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to 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share</a:t>
            </a:r>
            <a:r>
              <a:rPr dirty="0" sz="1800" spc="-8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55">
                <a:solidFill>
                  <a:srgbClr val="243147"/>
                </a:solidFill>
                <a:latin typeface="Verdana"/>
                <a:cs typeface="Verdana"/>
              </a:rPr>
              <a:t>information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35">
                <a:solidFill>
                  <a:srgbClr val="243147"/>
                </a:solidFill>
                <a:latin typeface="Verdana"/>
                <a:cs typeface="Verdana"/>
              </a:rPr>
              <a:t>and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experiences.</a:t>
            </a:r>
            <a:endParaRPr sz="1800">
              <a:latin typeface="Verdana"/>
              <a:cs typeface="Verdana"/>
            </a:endParaRPr>
          </a:p>
          <a:p>
            <a:pPr marL="299085" marR="161290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For</a:t>
            </a:r>
            <a:r>
              <a:rPr dirty="0" sz="1800" spc="-13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the</a:t>
            </a: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public</a:t>
            </a:r>
            <a:r>
              <a:rPr dirty="0" sz="1800" spc="-15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25">
                <a:solidFill>
                  <a:srgbClr val="243147"/>
                </a:solidFill>
                <a:latin typeface="Verdana"/>
                <a:cs typeface="Verdana"/>
              </a:rPr>
              <a:t>-</a:t>
            </a: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videos, </a:t>
            </a:r>
            <a:r>
              <a:rPr dirty="0" sz="1800" spc="-55">
                <a:solidFill>
                  <a:srgbClr val="243147"/>
                </a:solidFill>
                <a:latin typeface="Verdana"/>
                <a:cs typeface="Verdana"/>
              </a:rPr>
              <a:t>supporting</a:t>
            </a:r>
            <a:r>
              <a:rPr dirty="0" sz="1800" spc="-9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resources</a:t>
            </a:r>
            <a:r>
              <a:rPr dirty="0" sz="1800" spc="-5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35">
                <a:solidFill>
                  <a:srgbClr val="243147"/>
                </a:solidFill>
                <a:latin typeface="Verdana"/>
                <a:cs typeface="Verdana"/>
              </a:rPr>
              <a:t>and 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stories</a:t>
            </a:r>
            <a:r>
              <a:rPr dirty="0" sz="1800" spc="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about</a:t>
            </a:r>
            <a:r>
              <a:rPr dirty="0" sz="1800" spc="4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people</a:t>
            </a:r>
            <a:r>
              <a:rPr dirty="0" sz="1800" spc="1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55">
                <a:solidFill>
                  <a:srgbClr val="243147"/>
                </a:solidFill>
                <a:latin typeface="Verdana"/>
                <a:cs typeface="Verdana"/>
              </a:rPr>
              <a:t>living </a:t>
            </a:r>
            <a:r>
              <a:rPr dirty="0" sz="1800" spc="-85">
                <a:solidFill>
                  <a:srgbClr val="243147"/>
                </a:solidFill>
                <a:latin typeface="Verdana"/>
                <a:cs typeface="Verdana"/>
              </a:rPr>
              <a:t>with</a:t>
            </a:r>
            <a:r>
              <a:rPr dirty="0" sz="1800" spc="-8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health</a:t>
            </a:r>
            <a:r>
              <a:rPr dirty="0" sz="1800" spc="-9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conditions.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300978" y="6365544"/>
            <a:ext cx="3453129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https://www.csp.org.uk/campaigns-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influencing/campaigns/stronger-my-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way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6221158" y="1586039"/>
            <a:ext cx="3716020" cy="4333240"/>
            <a:chOff x="6221158" y="1586039"/>
            <a:chExt cx="3716020" cy="4333240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1128" y="1596009"/>
              <a:ext cx="2278887" cy="3191636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6225921" y="1590802"/>
              <a:ext cx="2289810" cy="3202305"/>
            </a:xfrm>
            <a:custGeom>
              <a:avLst/>
              <a:gdLst/>
              <a:ahLst/>
              <a:cxnLst/>
              <a:rect l="l" t="t" r="r" b="b"/>
              <a:pathLst>
                <a:path w="2289809" h="3202304">
                  <a:moveTo>
                    <a:pt x="0" y="200787"/>
                  </a:moveTo>
                  <a:lnTo>
                    <a:pt x="1985772" y="0"/>
                  </a:lnTo>
                  <a:lnTo>
                    <a:pt x="2289302" y="3001264"/>
                  </a:lnTo>
                  <a:lnTo>
                    <a:pt x="303529" y="3202178"/>
                  </a:lnTo>
                  <a:lnTo>
                    <a:pt x="0" y="200787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69479" y="2742184"/>
              <a:ext cx="2157412" cy="3166922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764399" y="2736977"/>
              <a:ext cx="2167890" cy="3177540"/>
            </a:xfrm>
            <a:custGeom>
              <a:avLst/>
              <a:gdLst/>
              <a:ahLst/>
              <a:cxnLst/>
              <a:rect l="l" t="t" r="r" b="b"/>
              <a:pathLst>
                <a:path w="2167890" h="3177540">
                  <a:moveTo>
                    <a:pt x="274827" y="0"/>
                  </a:moveTo>
                  <a:lnTo>
                    <a:pt x="2167762" y="173227"/>
                  </a:lnTo>
                  <a:lnTo>
                    <a:pt x="1892934" y="3177311"/>
                  </a:lnTo>
                  <a:lnTo>
                    <a:pt x="0" y="3004108"/>
                  </a:lnTo>
                  <a:lnTo>
                    <a:pt x="274827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593140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4357" y="304926"/>
            <a:ext cx="3570604" cy="1300480"/>
          </a:xfrm>
          <a:prstGeom prst="rect"/>
        </p:spPr>
        <p:txBody>
          <a:bodyPr wrap="square" lIns="0" tIns="88900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Sport </a:t>
            </a:r>
            <a:r>
              <a:rPr dirty="0" spc="-10">
                <a:solidFill>
                  <a:srgbClr val="FFFFFF"/>
                </a:solidFill>
                <a:latin typeface="Arial"/>
                <a:cs typeface="Arial"/>
              </a:rPr>
              <a:t>England Relationship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04824" y="1662811"/>
            <a:ext cx="4001770" cy="3503295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algn="just" marL="12700" marR="142875">
              <a:lnSpc>
                <a:spcPts val="1730"/>
              </a:lnSpc>
              <a:spcBef>
                <a:spcPts val="310"/>
              </a:spcBef>
            </a:pP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We're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one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of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over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100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system</a:t>
            </a:r>
            <a:r>
              <a:rPr dirty="0" sz="1600" spc="-5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partners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funded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by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Sport</a:t>
            </a:r>
            <a:r>
              <a:rPr dirty="0" sz="1600" spc="-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England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help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deliver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their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strategy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Uniting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 Movement.</a:t>
            </a:r>
            <a:endParaRPr sz="1600">
              <a:latin typeface="Carlito"/>
              <a:cs typeface="Carlito"/>
            </a:endParaRPr>
          </a:p>
          <a:p>
            <a:pPr algn="just" marL="12700" marR="379730">
              <a:lnSpc>
                <a:spcPts val="1730"/>
              </a:lnSpc>
              <a:spcBef>
                <a:spcPts val="990"/>
              </a:spcBef>
            </a:pP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As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one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of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these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system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partners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we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play</a:t>
            </a:r>
            <a:r>
              <a:rPr dirty="0" sz="1600" spc="-6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a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connecting,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influencing</a:t>
            </a:r>
            <a:r>
              <a:rPr dirty="0" sz="1600" spc="-7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dirty="0" sz="1600" spc="-6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governing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role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within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sport</a:t>
            </a:r>
            <a:r>
              <a:rPr dirty="0" sz="1600" spc="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physical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activity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sector.</a:t>
            </a:r>
            <a:endParaRPr sz="1600">
              <a:latin typeface="Carlito"/>
              <a:cs typeface="Carlito"/>
            </a:endParaRPr>
          </a:p>
          <a:p>
            <a:pPr marL="12700" marR="139065">
              <a:lnSpc>
                <a:spcPts val="1730"/>
              </a:lnSpc>
              <a:spcBef>
                <a:spcPts val="1005"/>
              </a:spcBef>
            </a:pP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Our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role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is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create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conditions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for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positive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change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help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more</a:t>
            </a:r>
            <a:r>
              <a:rPr dirty="0" sz="1600" spc="-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people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engage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reap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benefits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of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getting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active.</a:t>
            </a:r>
            <a:endParaRPr sz="1600">
              <a:latin typeface="Carlito"/>
              <a:cs typeface="Carlito"/>
            </a:endParaRPr>
          </a:p>
          <a:p>
            <a:pPr marL="12700" marR="5080">
              <a:lnSpc>
                <a:spcPct val="90000"/>
              </a:lnSpc>
              <a:spcBef>
                <a:spcPts val="965"/>
              </a:spcBef>
            </a:pP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We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work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 collaboratively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with</a:t>
            </a:r>
            <a:r>
              <a:rPr dirty="0" sz="1600" spc="-4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organisations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both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in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outside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of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Carlito"/>
                <a:cs typeface="Carlito"/>
              </a:rPr>
              <a:t>sector,</a:t>
            </a:r>
            <a:r>
              <a:rPr dirty="0" sz="1600" spc="-1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who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are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 committed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dirty="0" sz="1600" spc="-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tackling</a:t>
            </a:r>
            <a:r>
              <a:rPr dirty="0" sz="1600" spc="-3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dirty="0" sz="1600" spc="-1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inequalities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that</a:t>
            </a:r>
            <a:r>
              <a:rPr dirty="0" sz="160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currently</a:t>
            </a:r>
            <a:r>
              <a:rPr dirty="0" sz="1600" spc="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exist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dirty="0" sz="1600" spc="-5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will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help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more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people</a:t>
            </a:r>
            <a:r>
              <a:rPr dirty="0" sz="160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from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 under- represented</a:t>
            </a:r>
            <a:r>
              <a:rPr dirty="0" sz="1600" spc="-4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groups</a:t>
            </a:r>
            <a:r>
              <a:rPr dirty="0" sz="1600" spc="-7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>
                <a:solidFill>
                  <a:srgbClr val="FFFFFF"/>
                </a:solidFill>
                <a:latin typeface="Carlito"/>
                <a:cs typeface="Carlito"/>
              </a:rPr>
              <a:t>become</a:t>
            </a:r>
            <a:r>
              <a:rPr dirty="0" sz="1600" spc="-5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Carlito"/>
                <a:cs typeface="Carlito"/>
              </a:rPr>
              <a:t>active.</a:t>
            </a:r>
            <a:endParaRPr sz="1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5524" y="10"/>
            <a:ext cx="9142476" cy="6856603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7468616" y="6365544"/>
            <a:ext cx="228473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https://www.nhs.uk/conditions/nhs-</a:t>
            </a:r>
            <a:r>
              <a:rPr dirty="0" u="sng" sz="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3"/>
              </a:rPr>
              <a:t>fitness-studio/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35885" y="495681"/>
            <a:ext cx="478409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390"/>
              <a:t>NHS</a:t>
            </a:r>
            <a:r>
              <a:rPr dirty="0" spc="-345"/>
              <a:t> </a:t>
            </a:r>
            <a:r>
              <a:rPr dirty="0" spc="-295"/>
              <a:t>Fitness</a:t>
            </a:r>
            <a:r>
              <a:rPr dirty="0" spc="-315"/>
              <a:t> </a:t>
            </a:r>
            <a:r>
              <a:rPr dirty="0" spc="-160"/>
              <a:t>Studio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2177923" y="1552194"/>
            <a:ext cx="3437254" cy="44157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The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75">
                <a:solidFill>
                  <a:srgbClr val="243147"/>
                </a:solidFill>
                <a:latin typeface="Verdana"/>
                <a:cs typeface="Verdana"/>
              </a:rPr>
              <a:t>NHS</a:t>
            </a: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90">
                <a:solidFill>
                  <a:srgbClr val="243147"/>
                </a:solidFill>
                <a:latin typeface="Verdana"/>
                <a:cs typeface="Verdana"/>
              </a:rPr>
              <a:t>is</a:t>
            </a:r>
            <a:r>
              <a:rPr dirty="0" sz="1800" spc="-14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150">
                <a:solidFill>
                  <a:srgbClr val="243147"/>
                </a:solidFill>
                <a:latin typeface="Verdana"/>
                <a:cs typeface="Verdana"/>
              </a:rPr>
              <a:t>a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85">
                <a:solidFill>
                  <a:srgbClr val="243147"/>
                </a:solidFill>
                <a:latin typeface="Verdana"/>
                <a:cs typeface="Verdana"/>
              </a:rPr>
              <a:t>trusted</a:t>
            </a: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source</a:t>
            </a:r>
            <a:r>
              <a:rPr dirty="0" sz="1800" spc="-114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5">
                <a:solidFill>
                  <a:srgbClr val="243147"/>
                </a:solidFill>
                <a:latin typeface="Verdana"/>
                <a:cs typeface="Verdana"/>
              </a:rPr>
              <a:t>of </a:t>
            </a: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information.</a:t>
            </a:r>
            <a:r>
              <a:rPr dirty="0" sz="1800" spc="-13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0">
                <a:solidFill>
                  <a:srgbClr val="243147"/>
                </a:solidFill>
                <a:latin typeface="Verdana"/>
                <a:cs typeface="Verdana"/>
              </a:rPr>
              <a:t>This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100">
                <a:solidFill>
                  <a:srgbClr val="243147"/>
                </a:solidFill>
                <a:latin typeface="Verdana"/>
                <a:cs typeface="Verdana"/>
              </a:rPr>
              <a:t>page</a:t>
            </a:r>
            <a:r>
              <a:rPr dirty="0" sz="1800" spc="-9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includes </a:t>
            </a:r>
            <a:r>
              <a:rPr dirty="0" sz="1800" spc="150">
                <a:solidFill>
                  <a:srgbClr val="243147"/>
                </a:solidFill>
                <a:latin typeface="Verdana"/>
                <a:cs typeface="Verdana"/>
              </a:rPr>
              <a:t>a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range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of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35">
                <a:solidFill>
                  <a:srgbClr val="243147"/>
                </a:solidFill>
                <a:latin typeface="Verdana"/>
                <a:cs typeface="Verdana"/>
              </a:rPr>
              <a:t>online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exercise videos.</a:t>
            </a:r>
            <a:endParaRPr sz="1800">
              <a:latin typeface="Verdana"/>
              <a:cs typeface="Verdana"/>
            </a:endParaRPr>
          </a:p>
          <a:p>
            <a:pPr marL="12700" marR="168275">
              <a:lnSpc>
                <a:spcPct val="100000"/>
              </a:lnSpc>
              <a:spcBef>
                <a:spcPts val="2160"/>
              </a:spcBef>
            </a:pP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Workouts</a:t>
            </a:r>
            <a:r>
              <a:rPr dirty="0" sz="1800" spc="-4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80">
                <a:solidFill>
                  <a:srgbClr val="243147"/>
                </a:solidFill>
                <a:latin typeface="Verdana"/>
                <a:cs typeface="Verdana"/>
              </a:rPr>
              <a:t>for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older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adults, </a:t>
            </a:r>
            <a:r>
              <a:rPr dirty="0" sz="1800">
                <a:solidFill>
                  <a:srgbClr val="243147"/>
                </a:solidFill>
                <a:latin typeface="Verdana"/>
                <a:cs typeface="Verdana"/>
              </a:rPr>
              <a:t>seated</a:t>
            </a:r>
            <a:r>
              <a:rPr dirty="0" sz="1800" spc="-5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80">
                <a:solidFill>
                  <a:srgbClr val="243147"/>
                </a:solidFill>
                <a:latin typeface="Verdana"/>
                <a:cs typeface="Verdana"/>
              </a:rPr>
              <a:t>exercises, </a:t>
            </a:r>
            <a:r>
              <a:rPr dirty="0" sz="1800" spc="-130">
                <a:solidFill>
                  <a:srgbClr val="243147"/>
                </a:solidFill>
                <a:latin typeface="Verdana"/>
                <a:cs typeface="Verdana"/>
              </a:rPr>
              <a:t>arthritis,</a:t>
            </a:r>
            <a:r>
              <a:rPr dirty="0" sz="1800" spc="-12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MS, </a:t>
            </a:r>
            <a:r>
              <a:rPr dirty="0" sz="1800" spc="-70">
                <a:solidFill>
                  <a:srgbClr val="243147"/>
                </a:solidFill>
                <a:latin typeface="Verdana"/>
                <a:cs typeface="Verdana"/>
              </a:rPr>
              <a:t>osteoporosis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65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r>
              <a:rPr dirty="0" sz="1800" spc="-8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70">
                <a:solidFill>
                  <a:srgbClr val="243147"/>
                </a:solidFill>
                <a:latin typeface="Verdana"/>
                <a:cs typeface="Verdana"/>
              </a:rPr>
              <a:t>back</a:t>
            </a: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pain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Includes:</a:t>
            </a:r>
            <a:endParaRPr sz="18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800" spc="50">
                <a:solidFill>
                  <a:srgbClr val="243147"/>
                </a:solidFill>
                <a:latin typeface="Verdana"/>
                <a:cs typeface="Verdana"/>
              </a:rPr>
              <a:t>Advice</a:t>
            </a:r>
            <a:r>
              <a:rPr dirty="0" sz="1800" spc="-15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60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r>
              <a:rPr dirty="0" sz="1800" spc="-12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guidelines</a:t>
            </a:r>
            <a:endParaRPr sz="18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Workout</a:t>
            </a: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60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r>
              <a:rPr dirty="0" sz="1800" spc="-11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14">
                <a:solidFill>
                  <a:srgbClr val="243147"/>
                </a:solidFill>
                <a:latin typeface="Verdana"/>
                <a:cs typeface="Verdana"/>
              </a:rPr>
              <a:t>fitness</a:t>
            </a:r>
            <a:r>
              <a:rPr dirty="0" sz="1800" spc="-10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">
                <a:solidFill>
                  <a:srgbClr val="243147"/>
                </a:solidFill>
                <a:latin typeface="Verdana"/>
                <a:cs typeface="Verdana"/>
              </a:rPr>
              <a:t>plans</a:t>
            </a:r>
            <a:endParaRPr sz="1800">
              <a:latin typeface="Verdana"/>
              <a:cs typeface="Verdana"/>
            </a:endParaRPr>
          </a:p>
          <a:p>
            <a:pPr marL="299085" marR="103505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800" spc="-65">
                <a:solidFill>
                  <a:srgbClr val="243147"/>
                </a:solidFill>
                <a:latin typeface="Verdana"/>
                <a:cs typeface="Verdana"/>
              </a:rPr>
              <a:t>Equipment-</a:t>
            </a:r>
            <a:r>
              <a:rPr dirty="0" sz="1800" spc="-30">
                <a:solidFill>
                  <a:srgbClr val="243147"/>
                </a:solidFill>
                <a:latin typeface="Verdana"/>
                <a:cs typeface="Verdana"/>
              </a:rPr>
              <a:t>free</a:t>
            </a:r>
            <a:r>
              <a:rPr dirty="0" sz="1800" spc="-6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60">
                <a:solidFill>
                  <a:srgbClr val="243147"/>
                </a:solidFill>
                <a:latin typeface="Verdana"/>
                <a:cs typeface="Verdana"/>
              </a:rPr>
              <a:t>and</a:t>
            </a:r>
            <a:r>
              <a:rPr dirty="0" sz="1800" spc="-95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190">
                <a:solidFill>
                  <a:srgbClr val="243147"/>
                </a:solidFill>
                <a:latin typeface="Verdana"/>
                <a:cs typeface="Verdana"/>
              </a:rPr>
              <a:t>10-</a:t>
            </a:r>
            <a:r>
              <a:rPr dirty="0" sz="1800" spc="-30">
                <a:solidFill>
                  <a:srgbClr val="243147"/>
                </a:solidFill>
                <a:latin typeface="Verdana"/>
                <a:cs typeface="Verdana"/>
              </a:rPr>
              <a:t>min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workouts</a:t>
            </a:r>
            <a:endParaRPr sz="1800">
              <a:latin typeface="Verdana"/>
              <a:cs typeface="Verdana"/>
            </a:endParaRPr>
          </a:p>
          <a:p>
            <a:pPr marL="299085" marR="154940" indent="-28702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800" spc="-100">
                <a:solidFill>
                  <a:srgbClr val="243147"/>
                </a:solidFill>
                <a:latin typeface="Verdana"/>
                <a:cs typeface="Verdana"/>
              </a:rPr>
              <a:t>Illustrated</a:t>
            </a:r>
            <a:r>
              <a:rPr dirty="0" sz="1800" spc="-9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200">
                <a:solidFill>
                  <a:srgbClr val="243147"/>
                </a:solidFill>
                <a:latin typeface="Verdana"/>
                <a:cs typeface="Verdana"/>
              </a:rPr>
              <a:t>1-</a:t>
            </a:r>
            <a:r>
              <a:rPr dirty="0" sz="1800" spc="100">
                <a:solidFill>
                  <a:srgbClr val="243147"/>
                </a:solidFill>
                <a:latin typeface="Verdana"/>
                <a:cs typeface="Verdana"/>
              </a:rPr>
              <a:t>page</a:t>
            </a:r>
            <a:r>
              <a:rPr dirty="0" sz="1800" spc="-70">
                <a:solidFill>
                  <a:srgbClr val="243147"/>
                </a:solidFill>
                <a:latin typeface="Verdana"/>
                <a:cs typeface="Verdana"/>
              </a:rPr>
              <a:t> </a:t>
            </a:r>
            <a:r>
              <a:rPr dirty="0" sz="1800" spc="-75">
                <a:solidFill>
                  <a:srgbClr val="243147"/>
                </a:solidFill>
                <a:latin typeface="Verdana"/>
                <a:cs typeface="Verdana"/>
              </a:rPr>
              <a:t>workouts </a:t>
            </a:r>
            <a:r>
              <a:rPr dirty="0" sz="1800" spc="-10">
                <a:solidFill>
                  <a:srgbClr val="243147"/>
                </a:solidFill>
                <a:latin typeface="Verdana"/>
                <a:cs typeface="Verdana"/>
              </a:rPr>
              <a:t>(printable)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5893117" y="1592516"/>
            <a:ext cx="3957320" cy="4298950"/>
            <a:chOff x="5893117" y="1592516"/>
            <a:chExt cx="3957320" cy="4298950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96355" y="1595627"/>
              <a:ext cx="2807207" cy="2712720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5894704" y="1594103"/>
              <a:ext cx="2810510" cy="2715895"/>
            </a:xfrm>
            <a:custGeom>
              <a:avLst/>
              <a:gdLst/>
              <a:ahLst/>
              <a:cxnLst/>
              <a:rect l="l" t="t" r="r" b="b"/>
              <a:pathLst>
                <a:path w="2810509" h="2715895">
                  <a:moveTo>
                    <a:pt x="0" y="2715895"/>
                  </a:moveTo>
                  <a:lnTo>
                    <a:pt x="2810382" y="2715895"/>
                  </a:lnTo>
                  <a:lnTo>
                    <a:pt x="2810382" y="0"/>
                  </a:lnTo>
                  <a:lnTo>
                    <a:pt x="0" y="0"/>
                  </a:lnTo>
                  <a:lnTo>
                    <a:pt x="0" y="271589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2503" y="3697224"/>
              <a:ext cx="1988820" cy="2174748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7832978" y="3687699"/>
              <a:ext cx="2007870" cy="2193925"/>
            </a:xfrm>
            <a:custGeom>
              <a:avLst/>
              <a:gdLst/>
              <a:ahLst/>
              <a:cxnLst/>
              <a:rect l="l" t="t" r="r" b="b"/>
              <a:pathLst>
                <a:path w="2007870" h="2193925">
                  <a:moveTo>
                    <a:pt x="0" y="2193798"/>
                  </a:moveTo>
                  <a:lnTo>
                    <a:pt x="2007870" y="2193798"/>
                  </a:lnTo>
                  <a:lnTo>
                    <a:pt x="2007870" y="0"/>
                  </a:lnTo>
                  <a:lnTo>
                    <a:pt x="0" y="0"/>
                  </a:lnTo>
                  <a:lnTo>
                    <a:pt x="0" y="2193798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Apps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5100" y="1435608"/>
            <a:ext cx="6638543" cy="484174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24000" y="0"/>
            <a:ext cx="9144000" cy="6856730"/>
            <a:chOff x="1524000" y="0"/>
            <a:chExt cx="9144000" cy="68567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0"/>
              <a:ext cx="9144000" cy="6856690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3831" y="5039867"/>
              <a:ext cx="2155697" cy="12031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3831" y="5629658"/>
              <a:ext cx="3725418" cy="120319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39239" y="5199684"/>
            <a:ext cx="3041015" cy="1270635"/>
          </a:xfrm>
          <a:prstGeom prst="rect"/>
        </p:spPr>
        <p:txBody>
          <a:bodyPr wrap="square" lIns="0" tIns="85725" rIns="0" bIns="0" rtlCol="0" vert="horz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675"/>
              </a:spcBef>
            </a:pPr>
            <a:r>
              <a:rPr dirty="0" sz="4300" spc="50"/>
              <a:t>Local </a:t>
            </a:r>
            <a:r>
              <a:rPr dirty="0" sz="4300" spc="-155"/>
              <a:t>Signposting</a:t>
            </a:r>
            <a:endParaRPr sz="4300"/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8768" y="352043"/>
            <a:ext cx="2679192" cy="37337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23695">
              <a:lnSpc>
                <a:spcPct val="100000"/>
              </a:lnSpc>
              <a:spcBef>
                <a:spcPts val="105"/>
              </a:spcBef>
            </a:pPr>
            <a:r>
              <a:rPr dirty="0" spc="60"/>
              <a:t>Local</a:t>
            </a:r>
            <a:r>
              <a:rPr dirty="0" spc="-340"/>
              <a:t> </a:t>
            </a:r>
            <a:r>
              <a:rPr dirty="0" spc="-140"/>
              <a:t>Signposting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3727703" y="1196339"/>
            <a:ext cx="4737100" cy="5497195"/>
            <a:chOff x="3727703" y="1196339"/>
            <a:chExt cx="4737100" cy="549719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7703" y="1389887"/>
              <a:ext cx="4736592" cy="530352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6039" y="1196339"/>
              <a:ext cx="617219" cy="61569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6950456" y="1291793"/>
            <a:ext cx="340169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4" b="1">
                <a:solidFill>
                  <a:srgbClr val="CE2229"/>
                </a:solidFill>
                <a:latin typeface="Verdana"/>
                <a:cs typeface="Verdana"/>
              </a:rPr>
              <a:t>Bedfordshire</a:t>
            </a:r>
            <a:r>
              <a:rPr dirty="0" sz="2400" spc="-130" b="1">
                <a:solidFill>
                  <a:srgbClr val="CE2229"/>
                </a:solidFill>
                <a:latin typeface="Verdana"/>
                <a:cs typeface="Verdana"/>
              </a:rPr>
              <a:t> </a:t>
            </a:r>
            <a:r>
              <a:rPr dirty="0" sz="2400" spc="-145" b="1">
                <a:solidFill>
                  <a:srgbClr val="CE2229"/>
                </a:solidFill>
                <a:latin typeface="Verdana"/>
                <a:cs typeface="Verdana"/>
              </a:rPr>
              <a:t>and</a:t>
            </a:r>
            <a:r>
              <a:rPr dirty="0" sz="2400" spc="-105" b="1">
                <a:solidFill>
                  <a:srgbClr val="CE2229"/>
                </a:solidFill>
                <a:latin typeface="Verdana"/>
                <a:cs typeface="Verdana"/>
              </a:rPr>
              <a:t> </a:t>
            </a:r>
            <a:r>
              <a:rPr dirty="0" sz="2400" spc="-325" b="1">
                <a:solidFill>
                  <a:srgbClr val="CE2229"/>
                </a:solidFill>
                <a:latin typeface="Verdana"/>
                <a:cs typeface="Verdana"/>
              </a:rPr>
              <a:t>Luton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6648" y="4158996"/>
            <a:ext cx="1584960" cy="215188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623695">
              <a:lnSpc>
                <a:spcPct val="100000"/>
              </a:lnSpc>
              <a:spcBef>
                <a:spcPts val="105"/>
              </a:spcBef>
            </a:pPr>
            <a:r>
              <a:rPr dirty="0" spc="60"/>
              <a:t>Local</a:t>
            </a:r>
            <a:r>
              <a:rPr dirty="0" spc="-340"/>
              <a:t> </a:t>
            </a:r>
            <a:r>
              <a:rPr dirty="0" spc="-140"/>
              <a:t>Signposting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6040" y="1196339"/>
            <a:ext cx="617219" cy="615696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6950456" y="1282649"/>
            <a:ext cx="340169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54" b="1">
                <a:solidFill>
                  <a:srgbClr val="CE2229"/>
                </a:solidFill>
                <a:latin typeface="Verdana"/>
                <a:cs typeface="Verdana"/>
              </a:rPr>
              <a:t>Bedfordshire</a:t>
            </a:r>
            <a:r>
              <a:rPr dirty="0" sz="2400" spc="-130" b="1">
                <a:solidFill>
                  <a:srgbClr val="CE2229"/>
                </a:solidFill>
                <a:latin typeface="Verdana"/>
                <a:cs typeface="Verdana"/>
              </a:rPr>
              <a:t> </a:t>
            </a:r>
            <a:r>
              <a:rPr dirty="0" sz="2400" spc="-145" b="1">
                <a:solidFill>
                  <a:srgbClr val="CE2229"/>
                </a:solidFill>
                <a:latin typeface="Verdana"/>
                <a:cs typeface="Verdana"/>
              </a:rPr>
              <a:t>and</a:t>
            </a:r>
            <a:r>
              <a:rPr dirty="0" sz="2400" spc="-105" b="1">
                <a:solidFill>
                  <a:srgbClr val="CE2229"/>
                </a:solidFill>
                <a:latin typeface="Verdana"/>
                <a:cs typeface="Verdana"/>
              </a:rPr>
              <a:t> </a:t>
            </a:r>
            <a:r>
              <a:rPr dirty="0" sz="2400" spc="-325" b="1">
                <a:solidFill>
                  <a:srgbClr val="CE2229"/>
                </a:solidFill>
                <a:latin typeface="Verdana"/>
                <a:cs typeface="Verdana"/>
              </a:rPr>
              <a:t>Luton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2065020" y="1466088"/>
            <a:ext cx="6705600" cy="5064760"/>
            <a:chOff x="2065020" y="1466088"/>
            <a:chExt cx="6705600" cy="5064760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5020" y="1466088"/>
              <a:ext cx="3250692" cy="4616196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9928" y="1894332"/>
              <a:ext cx="3250692" cy="46360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5524" y="10"/>
            <a:ext cx="9142476" cy="68566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60"/>
              <a:t>Local</a:t>
            </a:r>
            <a:r>
              <a:rPr dirty="0" spc="-340"/>
              <a:t> </a:t>
            </a:r>
            <a:r>
              <a:rPr dirty="0" spc="-140"/>
              <a:t>Signposting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2531745" y="2564637"/>
            <a:ext cx="3260090" cy="24625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170" b="1">
                <a:solidFill>
                  <a:srgbClr val="0A0B0B"/>
                </a:solidFill>
                <a:latin typeface="Verdana"/>
                <a:cs typeface="Verdana"/>
              </a:rPr>
              <a:t>Don’t</a:t>
            </a:r>
            <a:r>
              <a:rPr dirty="0" sz="1600" spc="-60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65" b="1">
                <a:solidFill>
                  <a:srgbClr val="0A0B0B"/>
                </a:solidFill>
                <a:latin typeface="Verdana"/>
                <a:cs typeface="Verdana"/>
              </a:rPr>
              <a:t>forget</a:t>
            </a:r>
            <a:r>
              <a:rPr dirty="0" sz="1600" spc="-55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30" b="1">
                <a:solidFill>
                  <a:srgbClr val="0A0B0B"/>
                </a:solidFill>
                <a:latin typeface="Verdana"/>
                <a:cs typeface="Verdana"/>
              </a:rPr>
              <a:t>about</a:t>
            </a:r>
            <a:r>
              <a:rPr dirty="0" sz="1600" spc="-75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65" b="1">
                <a:solidFill>
                  <a:srgbClr val="0A0B0B"/>
                </a:solidFill>
                <a:latin typeface="Verdana"/>
                <a:cs typeface="Verdana"/>
              </a:rPr>
              <a:t>outside</a:t>
            </a:r>
            <a:r>
              <a:rPr dirty="0" sz="1600" spc="-50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40" b="1">
                <a:solidFill>
                  <a:srgbClr val="0A0B0B"/>
                </a:solidFill>
                <a:latin typeface="Verdana"/>
                <a:cs typeface="Verdana"/>
              </a:rPr>
              <a:t>space </a:t>
            </a:r>
            <a:r>
              <a:rPr dirty="0" sz="1600" spc="-305" b="1">
                <a:solidFill>
                  <a:srgbClr val="0A0B0B"/>
                </a:solidFill>
                <a:latin typeface="Verdana"/>
                <a:cs typeface="Verdana"/>
              </a:rPr>
              <a:t>&amp;</a:t>
            </a:r>
            <a:r>
              <a:rPr dirty="0" sz="1600" spc="-90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40" b="1">
                <a:solidFill>
                  <a:srgbClr val="0A0B0B"/>
                </a:solidFill>
                <a:latin typeface="Verdana"/>
                <a:cs typeface="Verdana"/>
              </a:rPr>
              <a:t>green</a:t>
            </a:r>
            <a:r>
              <a:rPr dirty="0" sz="1600" spc="-75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14" b="1">
                <a:solidFill>
                  <a:srgbClr val="0A0B0B"/>
                </a:solidFill>
                <a:latin typeface="Verdana"/>
                <a:cs typeface="Verdana"/>
              </a:rPr>
              <a:t>spaces!</a:t>
            </a:r>
            <a:r>
              <a:rPr dirty="0" sz="1600" spc="-75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80" b="1">
                <a:solidFill>
                  <a:srgbClr val="0A0B0B"/>
                </a:solidFill>
                <a:latin typeface="Verdana"/>
                <a:cs typeface="Verdana"/>
              </a:rPr>
              <a:t>Like</a:t>
            </a:r>
            <a:r>
              <a:rPr dirty="0" sz="1600" spc="-90" b="1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50" b="1">
                <a:solidFill>
                  <a:srgbClr val="0A0B0B"/>
                </a:solidFill>
                <a:latin typeface="Verdana"/>
                <a:cs typeface="Verdana"/>
              </a:rPr>
              <a:t>…</a:t>
            </a:r>
            <a:endParaRPr sz="16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spcBef>
                <a:spcPts val="1910"/>
              </a:spcBef>
              <a:buFont typeface="Arial"/>
              <a:buChar char="•"/>
              <a:tabLst>
                <a:tab pos="299085" algn="l"/>
              </a:tabLst>
            </a:pPr>
            <a:r>
              <a:rPr dirty="0" sz="1600">
                <a:solidFill>
                  <a:srgbClr val="0A0B0B"/>
                </a:solidFill>
                <a:latin typeface="Verdana"/>
                <a:cs typeface="Verdana"/>
              </a:rPr>
              <a:t>Local</a:t>
            </a:r>
            <a:r>
              <a:rPr dirty="0" sz="1600" spc="-6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00">
                <a:solidFill>
                  <a:srgbClr val="0A0B0B"/>
                </a:solidFill>
                <a:latin typeface="Verdana"/>
                <a:cs typeface="Verdana"/>
              </a:rPr>
              <a:t>Parks</a:t>
            </a:r>
            <a:r>
              <a:rPr dirty="0" sz="1600" spc="-8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>
                <a:solidFill>
                  <a:srgbClr val="0A0B0B"/>
                </a:solidFill>
                <a:latin typeface="Verdana"/>
                <a:cs typeface="Verdana"/>
              </a:rPr>
              <a:t>&amp;</a:t>
            </a:r>
            <a:r>
              <a:rPr dirty="0" sz="1600" spc="-7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0">
                <a:solidFill>
                  <a:srgbClr val="0A0B0B"/>
                </a:solidFill>
                <a:latin typeface="Verdana"/>
                <a:cs typeface="Verdana"/>
              </a:rPr>
              <a:t>Gardens</a:t>
            </a:r>
            <a:endParaRPr sz="16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600" spc="-50">
                <a:solidFill>
                  <a:srgbClr val="0A0B0B"/>
                </a:solidFill>
                <a:latin typeface="Verdana"/>
                <a:cs typeface="Verdana"/>
              </a:rPr>
              <a:t>Country</a:t>
            </a:r>
            <a:r>
              <a:rPr dirty="0" sz="1600" spc="-3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20">
                <a:solidFill>
                  <a:srgbClr val="0A0B0B"/>
                </a:solidFill>
                <a:latin typeface="Verdana"/>
                <a:cs typeface="Verdana"/>
              </a:rPr>
              <a:t>Parks</a:t>
            </a:r>
            <a:endParaRPr sz="16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600" spc="-75">
                <a:solidFill>
                  <a:srgbClr val="0A0B0B"/>
                </a:solidFill>
                <a:latin typeface="Verdana"/>
                <a:cs typeface="Verdana"/>
              </a:rPr>
              <a:t>Family</a:t>
            </a:r>
            <a:r>
              <a:rPr dirty="0" sz="1600" spc="-10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75">
                <a:solidFill>
                  <a:srgbClr val="0A0B0B"/>
                </a:solidFill>
                <a:latin typeface="Verdana"/>
                <a:cs typeface="Verdana"/>
              </a:rPr>
              <a:t>Friendly </a:t>
            </a:r>
            <a:r>
              <a:rPr dirty="0" sz="1600">
                <a:solidFill>
                  <a:srgbClr val="0A0B0B"/>
                </a:solidFill>
                <a:latin typeface="Verdana"/>
                <a:cs typeface="Verdana"/>
              </a:rPr>
              <a:t>Cycling</a:t>
            </a:r>
            <a:r>
              <a:rPr dirty="0" sz="1600" spc="-10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20">
                <a:solidFill>
                  <a:srgbClr val="0A0B0B"/>
                </a:solidFill>
                <a:latin typeface="Verdana"/>
                <a:cs typeface="Verdana"/>
              </a:rPr>
              <a:t>Routes</a:t>
            </a:r>
            <a:endParaRPr sz="16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600" spc="-60">
                <a:solidFill>
                  <a:srgbClr val="0A0B0B"/>
                </a:solidFill>
                <a:latin typeface="Verdana"/>
                <a:cs typeface="Verdana"/>
              </a:rPr>
              <a:t>Walking</a:t>
            </a:r>
            <a:r>
              <a:rPr dirty="0" sz="1600" spc="-3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0">
                <a:solidFill>
                  <a:srgbClr val="0A0B0B"/>
                </a:solidFill>
                <a:latin typeface="Verdana"/>
                <a:cs typeface="Verdana"/>
              </a:rPr>
              <a:t>trails</a:t>
            </a:r>
            <a:endParaRPr sz="16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600" spc="-35">
                <a:solidFill>
                  <a:srgbClr val="0A0B0B"/>
                </a:solidFill>
                <a:latin typeface="Verdana"/>
                <a:cs typeface="Verdana"/>
              </a:rPr>
              <a:t>Community</a:t>
            </a:r>
            <a:r>
              <a:rPr dirty="0" sz="1600" spc="-8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0">
                <a:solidFill>
                  <a:srgbClr val="0A0B0B"/>
                </a:solidFill>
                <a:latin typeface="Verdana"/>
                <a:cs typeface="Verdana"/>
              </a:rPr>
              <a:t>Allotments</a:t>
            </a:r>
            <a:endParaRPr sz="16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dirty="0" sz="1600">
                <a:solidFill>
                  <a:srgbClr val="0A0B0B"/>
                </a:solidFill>
                <a:latin typeface="Verdana"/>
                <a:cs typeface="Verdana"/>
              </a:rPr>
              <a:t>Active</a:t>
            </a:r>
            <a:r>
              <a:rPr dirty="0" sz="1600" spc="-12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90">
                <a:solidFill>
                  <a:srgbClr val="0A0B0B"/>
                </a:solidFill>
                <a:latin typeface="Verdana"/>
                <a:cs typeface="Verdana"/>
              </a:rPr>
              <a:t>Travel</a:t>
            </a:r>
            <a:r>
              <a:rPr dirty="0" sz="1600" spc="-70">
                <a:solidFill>
                  <a:srgbClr val="0A0B0B"/>
                </a:solidFill>
                <a:latin typeface="Verdana"/>
                <a:cs typeface="Verdana"/>
              </a:rPr>
              <a:t> e.g.,</a:t>
            </a:r>
            <a:r>
              <a:rPr dirty="0" sz="1600" spc="-7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45">
                <a:solidFill>
                  <a:srgbClr val="0A0B0B"/>
                </a:solidFill>
                <a:latin typeface="Verdana"/>
                <a:cs typeface="Verdana"/>
              </a:rPr>
              <a:t>walking</a:t>
            </a:r>
            <a:r>
              <a:rPr dirty="0" sz="1600" spc="-8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25">
                <a:solidFill>
                  <a:srgbClr val="0A0B0B"/>
                </a:solidFill>
                <a:latin typeface="Verdana"/>
                <a:cs typeface="Verdana"/>
              </a:rPr>
              <a:t>or</a:t>
            </a:r>
            <a:endParaRPr sz="1600">
              <a:latin typeface="Verdana"/>
              <a:cs typeface="Verdana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dirty="0" sz="1600">
                <a:solidFill>
                  <a:srgbClr val="0A0B0B"/>
                </a:solidFill>
                <a:latin typeface="Verdana"/>
                <a:cs typeface="Verdana"/>
              </a:rPr>
              <a:t>cycling</a:t>
            </a:r>
            <a:r>
              <a:rPr dirty="0" sz="1600" spc="-12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0">
                <a:solidFill>
                  <a:srgbClr val="0A0B0B"/>
                </a:solidFill>
                <a:latin typeface="Verdana"/>
                <a:cs typeface="Verdana"/>
              </a:rPr>
              <a:t>to</a:t>
            </a:r>
            <a:r>
              <a:rPr dirty="0" sz="1600" spc="-9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10">
                <a:solidFill>
                  <a:srgbClr val="0A0B0B"/>
                </a:solidFill>
                <a:latin typeface="Verdana"/>
                <a:cs typeface="Verdana"/>
              </a:rPr>
              <a:t>school</a:t>
            </a:r>
            <a:r>
              <a:rPr dirty="0" sz="1600" spc="-100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80">
                <a:solidFill>
                  <a:srgbClr val="0A0B0B"/>
                </a:solidFill>
                <a:latin typeface="Verdana"/>
                <a:cs typeface="Verdana"/>
              </a:rPr>
              <a:t>or</a:t>
            </a:r>
            <a:r>
              <a:rPr dirty="0" sz="1600" spc="-95">
                <a:solidFill>
                  <a:srgbClr val="0A0B0B"/>
                </a:solidFill>
                <a:latin typeface="Verdana"/>
                <a:cs typeface="Verdana"/>
              </a:rPr>
              <a:t> </a:t>
            </a:r>
            <a:r>
              <a:rPr dirty="0" sz="1600" spc="-20">
                <a:solidFill>
                  <a:srgbClr val="0A0B0B"/>
                </a:solidFill>
                <a:latin typeface="Verdana"/>
                <a:cs typeface="Verdana"/>
              </a:rPr>
              <a:t>work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2158167" y="1588375"/>
            <a:ext cx="7455534" cy="3500754"/>
            <a:chOff x="2158167" y="1588375"/>
            <a:chExt cx="7455534" cy="3500754"/>
          </a:xfrm>
        </p:grpSpPr>
        <p:sp>
          <p:nvSpPr>
            <p:cNvPr id="6" name="object 6" descr=""/>
            <p:cNvSpPr/>
            <p:nvPr/>
          </p:nvSpPr>
          <p:spPr>
            <a:xfrm>
              <a:off x="2158167" y="1588375"/>
              <a:ext cx="264160" cy="431800"/>
            </a:xfrm>
            <a:custGeom>
              <a:avLst/>
              <a:gdLst/>
              <a:ahLst/>
              <a:cxnLst/>
              <a:rect l="l" t="t" r="r" b="b"/>
              <a:pathLst>
                <a:path w="264160" h="431800">
                  <a:moveTo>
                    <a:pt x="131893" y="0"/>
                  </a:moveTo>
                  <a:lnTo>
                    <a:pt x="69909" y="15385"/>
                  </a:lnTo>
                  <a:lnTo>
                    <a:pt x="22193" y="58369"/>
                  </a:lnTo>
                  <a:lnTo>
                    <a:pt x="0" y="118325"/>
                  </a:lnTo>
                  <a:lnTo>
                    <a:pt x="257" y="150444"/>
                  </a:lnTo>
                  <a:lnTo>
                    <a:pt x="8243" y="182087"/>
                  </a:lnTo>
                  <a:lnTo>
                    <a:pt x="68483" y="315322"/>
                  </a:lnTo>
                  <a:lnTo>
                    <a:pt x="120479" y="424447"/>
                  </a:lnTo>
                  <a:lnTo>
                    <a:pt x="122381" y="428888"/>
                  </a:lnTo>
                  <a:lnTo>
                    <a:pt x="126820" y="431426"/>
                  </a:lnTo>
                  <a:lnTo>
                    <a:pt x="136966" y="431426"/>
                  </a:lnTo>
                  <a:lnTo>
                    <a:pt x="141404" y="428888"/>
                  </a:lnTo>
                  <a:lnTo>
                    <a:pt x="143307" y="424447"/>
                  </a:lnTo>
                  <a:lnTo>
                    <a:pt x="195303" y="315322"/>
                  </a:lnTo>
                  <a:lnTo>
                    <a:pt x="251814" y="190335"/>
                  </a:lnTo>
                  <a:lnTo>
                    <a:pt x="131893" y="190335"/>
                  </a:lnTo>
                  <a:lnTo>
                    <a:pt x="109600" y="185874"/>
                  </a:lnTo>
                  <a:lnTo>
                    <a:pt x="91469" y="173680"/>
                  </a:lnTo>
                  <a:lnTo>
                    <a:pt x="79282" y="155539"/>
                  </a:lnTo>
                  <a:lnTo>
                    <a:pt x="74824" y="133234"/>
                  </a:lnTo>
                  <a:lnTo>
                    <a:pt x="79282" y="110929"/>
                  </a:lnTo>
                  <a:lnTo>
                    <a:pt x="91469" y="92788"/>
                  </a:lnTo>
                  <a:lnTo>
                    <a:pt x="109600" y="80595"/>
                  </a:lnTo>
                  <a:lnTo>
                    <a:pt x="131893" y="76134"/>
                  </a:lnTo>
                  <a:lnTo>
                    <a:pt x="250751" y="76134"/>
                  </a:lnTo>
                  <a:lnTo>
                    <a:pt x="241592" y="58369"/>
                  </a:lnTo>
                  <a:lnTo>
                    <a:pt x="220172" y="33725"/>
                  </a:lnTo>
                  <a:lnTo>
                    <a:pt x="193876" y="15385"/>
                  </a:lnTo>
                  <a:lnTo>
                    <a:pt x="164014" y="3945"/>
                  </a:lnTo>
                  <a:lnTo>
                    <a:pt x="131893" y="0"/>
                  </a:lnTo>
                  <a:close/>
                </a:path>
                <a:path w="264160" h="431800">
                  <a:moveTo>
                    <a:pt x="250751" y="76134"/>
                  </a:moveTo>
                  <a:lnTo>
                    <a:pt x="131893" y="76134"/>
                  </a:lnTo>
                  <a:lnTo>
                    <a:pt x="154185" y="80595"/>
                  </a:lnTo>
                  <a:lnTo>
                    <a:pt x="172317" y="92788"/>
                  </a:lnTo>
                  <a:lnTo>
                    <a:pt x="184503" y="110929"/>
                  </a:lnTo>
                  <a:lnTo>
                    <a:pt x="188962" y="133234"/>
                  </a:lnTo>
                  <a:lnTo>
                    <a:pt x="184503" y="155539"/>
                  </a:lnTo>
                  <a:lnTo>
                    <a:pt x="172317" y="173680"/>
                  </a:lnTo>
                  <a:lnTo>
                    <a:pt x="154185" y="185874"/>
                  </a:lnTo>
                  <a:lnTo>
                    <a:pt x="131893" y="190335"/>
                  </a:lnTo>
                  <a:lnTo>
                    <a:pt x="251814" y="190335"/>
                  </a:lnTo>
                  <a:lnTo>
                    <a:pt x="255543" y="182087"/>
                  </a:lnTo>
                  <a:lnTo>
                    <a:pt x="263528" y="150444"/>
                  </a:lnTo>
                  <a:lnTo>
                    <a:pt x="263786" y="118325"/>
                  </a:lnTo>
                  <a:lnTo>
                    <a:pt x="256434" y="87157"/>
                  </a:lnTo>
                  <a:lnTo>
                    <a:pt x="250751" y="76134"/>
                  </a:lnTo>
                  <a:close/>
                </a:path>
              </a:pathLst>
            </a:custGeom>
            <a:solidFill>
              <a:srgbClr val="CE22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3160" y="2618232"/>
              <a:ext cx="3380232" cy="2470404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2543301" y="1597914"/>
            <a:ext cx="28981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35" b="1">
                <a:solidFill>
                  <a:srgbClr val="CE2229"/>
                </a:solidFill>
                <a:latin typeface="Verdana"/>
                <a:cs typeface="Verdana"/>
              </a:rPr>
              <a:t>The</a:t>
            </a:r>
            <a:r>
              <a:rPr dirty="0" sz="2400" spc="-125" b="1">
                <a:solidFill>
                  <a:srgbClr val="CE2229"/>
                </a:solidFill>
                <a:latin typeface="Verdana"/>
                <a:cs typeface="Verdana"/>
              </a:rPr>
              <a:t> </a:t>
            </a:r>
            <a:r>
              <a:rPr dirty="0" sz="2400" spc="-170" b="1">
                <a:solidFill>
                  <a:srgbClr val="CE2229"/>
                </a:solidFill>
                <a:latin typeface="Verdana"/>
                <a:cs typeface="Verdana"/>
              </a:rPr>
              <a:t>Great</a:t>
            </a:r>
            <a:r>
              <a:rPr dirty="0" sz="2400" spc="-130" b="1">
                <a:solidFill>
                  <a:srgbClr val="CE2229"/>
                </a:solidFill>
                <a:latin typeface="Verdana"/>
                <a:cs typeface="Verdana"/>
              </a:rPr>
              <a:t> </a:t>
            </a:r>
            <a:r>
              <a:rPr dirty="0" sz="2400" spc="-215" b="1">
                <a:solidFill>
                  <a:srgbClr val="CE2229"/>
                </a:solidFill>
                <a:latin typeface="Verdana"/>
                <a:cs typeface="Verdana"/>
              </a:rPr>
              <a:t>Outdoors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595754" cy="685799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791955" cy="20452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5925820"/>
              <a:ext cx="12192000" cy="932180"/>
            </a:xfrm>
            <a:custGeom>
              <a:avLst/>
              <a:gdLst/>
              <a:ahLst/>
              <a:cxnLst/>
              <a:rect l="l" t="t" r="r" b="b"/>
              <a:pathLst>
                <a:path w="12192000" h="932179">
                  <a:moveTo>
                    <a:pt x="12192000" y="5588"/>
                  </a:moveTo>
                  <a:lnTo>
                    <a:pt x="12191987" y="0"/>
                  </a:lnTo>
                  <a:lnTo>
                    <a:pt x="0" y="0"/>
                  </a:lnTo>
                  <a:lnTo>
                    <a:pt x="0" y="932180"/>
                  </a:lnTo>
                  <a:lnTo>
                    <a:pt x="241" y="932180"/>
                  </a:lnTo>
                  <a:lnTo>
                    <a:pt x="12191746" y="932180"/>
                  </a:lnTo>
                  <a:lnTo>
                    <a:pt x="12191987" y="932180"/>
                  </a:lnTo>
                  <a:lnTo>
                    <a:pt x="12192000" y="5588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1488" y="5931407"/>
              <a:ext cx="1810511" cy="926591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We</a:t>
            </a:r>
            <a:r>
              <a:rPr dirty="0" spc="-40"/>
              <a:t> </a:t>
            </a:r>
            <a:r>
              <a:rPr dirty="0"/>
              <a:t>are</a:t>
            </a:r>
            <a:r>
              <a:rPr dirty="0" spc="-30"/>
              <a:t> </a:t>
            </a:r>
            <a:r>
              <a:rPr dirty="0"/>
              <a:t>a</a:t>
            </a:r>
            <a:r>
              <a:rPr dirty="0" spc="-40"/>
              <a:t> </a:t>
            </a:r>
            <a:r>
              <a:rPr dirty="0"/>
              <a:t>fully</a:t>
            </a:r>
            <a:r>
              <a:rPr dirty="0" spc="-25"/>
              <a:t> </a:t>
            </a:r>
            <a:r>
              <a:rPr dirty="0"/>
              <a:t>funded</a:t>
            </a:r>
            <a:r>
              <a:rPr dirty="0" spc="-25"/>
              <a:t> </a:t>
            </a:r>
            <a:r>
              <a:rPr dirty="0"/>
              <a:t>service</a:t>
            </a:r>
            <a:r>
              <a:rPr dirty="0" spc="-25"/>
              <a:t> </a:t>
            </a:r>
            <a:r>
              <a:rPr dirty="0"/>
              <a:t>that</a:t>
            </a:r>
            <a:r>
              <a:rPr dirty="0" spc="-25"/>
              <a:t> </a:t>
            </a:r>
            <a:r>
              <a:rPr dirty="0"/>
              <a:t>provide</a:t>
            </a:r>
            <a:r>
              <a:rPr dirty="0" spc="-25"/>
              <a:t> </a:t>
            </a:r>
            <a:r>
              <a:rPr dirty="0"/>
              <a:t>our</a:t>
            </a:r>
            <a:r>
              <a:rPr dirty="0" spc="-20"/>
              <a:t> </a:t>
            </a:r>
            <a:r>
              <a:rPr dirty="0"/>
              <a:t>core</a:t>
            </a:r>
            <a:r>
              <a:rPr dirty="0" spc="-40"/>
              <a:t> </a:t>
            </a:r>
            <a:r>
              <a:rPr dirty="0"/>
              <a:t>workstreams</a:t>
            </a:r>
            <a:r>
              <a:rPr dirty="0" spc="20"/>
              <a:t> </a:t>
            </a:r>
            <a:r>
              <a:rPr dirty="0"/>
              <a:t>free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 spc="-10"/>
              <a:t>charge.</a:t>
            </a:r>
          </a:p>
          <a:p>
            <a:pPr>
              <a:lnSpc>
                <a:spcPct val="100000"/>
              </a:lnSpc>
              <a:spcBef>
                <a:spcPts val="110"/>
              </a:spcBef>
            </a:pPr>
          </a:p>
          <a:p>
            <a:pPr marL="338455" marR="5080" indent="-163195">
              <a:lnSpc>
                <a:spcPct val="102200"/>
              </a:lnSpc>
              <a:spcBef>
                <a:spcPts val="5"/>
              </a:spcBef>
              <a:buChar char="•"/>
              <a:tabLst>
                <a:tab pos="338455" algn="l"/>
              </a:tabLst>
            </a:pPr>
            <a:r>
              <a:rPr dirty="0"/>
              <a:t>Providing</a:t>
            </a:r>
            <a:r>
              <a:rPr dirty="0" spc="-25"/>
              <a:t> </a:t>
            </a:r>
            <a:r>
              <a:rPr dirty="0"/>
              <a:t>training</a:t>
            </a:r>
            <a:r>
              <a:rPr dirty="0" spc="-30"/>
              <a:t> </a:t>
            </a:r>
            <a:r>
              <a:rPr dirty="0"/>
              <a:t>and</a:t>
            </a:r>
            <a:r>
              <a:rPr dirty="0" spc="-30"/>
              <a:t> </a:t>
            </a:r>
            <a:r>
              <a:rPr dirty="0"/>
              <a:t>awareness</a:t>
            </a:r>
            <a:r>
              <a:rPr dirty="0" spc="10"/>
              <a:t> </a:t>
            </a:r>
            <a:r>
              <a:rPr dirty="0"/>
              <a:t>building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45"/>
              <a:t> </a:t>
            </a:r>
            <a:r>
              <a:rPr dirty="0"/>
              <a:t>benefits</a:t>
            </a:r>
            <a:r>
              <a:rPr dirty="0" spc="-20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physical</a:t>
            </a:r>
            <a:r>
              <a:rPr dirty="0" spc="-10"/>
              <a:t> </a:t>
            </a:r>
            <a:r>
              <a:rPr dirty="0"/>
              <a:t>activity</a:t>
            </a:r>
            <a:r>
              <a:rPr dirty="0" spc="-30"/>
              <a:t> </a:t>
            </a:r>
            <a:r>
              <a:rPr dirty="0" spc="-25"/>
              <a:t>and </a:t>
            </a:r>
            <a:r>
              <a:rPr dirty="0"/>
              <a:t>wellbeing. (Active</a:t>
            </a:r>
            <a:r>
              <a:rPr dirty="0" spc="-50"/>
              <a:t> </a:t>
            </a:r>
            <a:r>
              <a:rPr dirty="0"/>
              <a:t>Medicine</a:t>
            </a:r>
            <a:r>
              <a:rPr dirty="0" spc="-25"/>
              <a:t> </a:t>
            </a:r>
            <a:r>
              <a:rPr dirty="0"/>
              <a:t>&amp;</a:t>
            </a:r>
            <a:r>
              <a:rPr dirty="0" spc="-45"/>
              <a:t> </a:t>
            </a:r>
            <a:r>
              <a:rPr dirty="0" spc="-10"/>
              <a:t>PACC)</a:t>
            </a:r>
          </a:p>
          <a:p>
            <a:pPr>
              <a:lnSpc>
                <a:spcPct val="100000"/>
              </a:lnSpc>
              <a:spcBef>
                <a:spcPts val="160"/>
              </a:spcBef>
              <a:buFont typeface="Arial"/>
              <a:buChar char="•"/>
            </a:pPr>
          </a:p>
          <a:p>
            <a:pPr marL="337820" indent="-162560">
              <a:lnSpc>
                <a:spcPct val="100000"/>
              </a:lnSpc>
              <a:buChar char="•"/>
              <a:tabLst>
                <a:tab pos="337820" algn="l"/>
                <a:tab pos="1329055" algn="l"/>
              </a:tabLst>
            </a:pPr>
            <a:r>
              <a:rPr dirty="0" spc="-10"/>
              <a:t>Creating</a:t>
            </a:r>
            <a:r>
              <a:rPr dirty="0"/>
              <a:t>	tangible</a:t>
            </a:r>
            <a:r>
              <a:rPr dirty="0" spc="-20"/>
              <a:t> </a:t>
            </a:r>
            <a:r>
              <a:rPr dirty="0"/>
              <a:t>resources</a:t>
            </a:r>
            <a:r>
              <a:rPr dirty="0" spc="-15"/>
              <a:t> </a:t>
            </a:r>
            <a:r>
              <a:rPr dirty="0"/>
              <a:t>that</a:t>
            </a:r>
            <a:r>
              <a:rPr dirty="0" spc="-20"/>
              <a:t> </a:t>
            </a:r>
            <a:r>
              <a:rPr dirty="0"/>
              <a:t>can</a:t>
            </a:r>
            <a:r>
              <a:rPr dirty="0" spc="-20"/>
              <a:t> </a:t>
            </a:r>
            <a:r>
              <a:rPr dirty="0"/>
              <a:t>be</a:t>
            </a:r>
            <a:r>
              <a:rPr dirty="0" spc="-35"/>
              <a:t> </a:t>
            </a:r>
            <a:r>
              <a:rPr dirty="0"/>
              <a:t>used</a:t>
            </a:r>
            <a:r>
              <a:rPr dirty="0" spc="-20"/>
              <a:t> </a:t>
            </a:r>
            <a:r>
              <a:rPr dirty="0"/>
              <a:t>by</a:t>
            </a:r>
            <a:r>
              <a:rPr dirty="0" spc="-30"/>
              <a:t> </a:t>
            </a:r>
            <a:r>
              <a:rPr dirty="0"/>
              <a:t>your teams</a:t>
            </a:r>
            <a:r>
              <a:rPr dirty="0" spc="-25"/>
              <a:t> </a:t>
            </a:r>
            <a:r>
              <a:rPr dirty="0"/>
              <a:t>to</a:t>
            </a:r>
            <a:r>
              <a:rPr dirty="0" spc="-25"/>
              <a:t> </a:t>
            </a:r>
            <a:r>
              <a:rPr dirty="0"/>
              <a:t>help</a:t>
            </a:r>
            <a:r>
              <a:rPr dirty="0" spc="-15"/>
              <a:t> </a:t>
            </a:r>
            <a:r>
              <a:rPr dirty="0" spc="-10"/>
              <a:t>people</a:t>
            </a:r>
          </a:p>
          <a:p>
            <a:pPr marL="338455">
              <a:lnSpc>
                <a:spcPct val="100000"/>
              </a:lnSpc>
              <a:spcBef>
                <a:spcPts val="50"/>
              </a:spcBef>
            </a:pPr>
            <a:r>
              <a:rPr dirty="0"/>
              <a:t>to</a:t>
            </a:r>
            <a:r>
              <a:rPr dirty="0" spc="-40"/>
              <a:t> </a:t>
            </a:r>
            <a:r>
              <a:rPr dirty="0"/>
              <a:t>increase</a:t>
            </a:r>
            <a:r>
              <a:rPr dirty="0" spc="-25"/>
              <a:t> </a:t>
            </a:r>
            <a:r>
              <a:rPr dirty="0"/>
              <a:t>their</a:t>
            </a:r>
            <a:r>
              <a:rPr dirty="0" spc="-30"/>
              <a:t> </a:t>
            </a:r>
            <a:r>
              <a:rPr dirty="0"/>
              <a:t>levels</a:t>
            </a:r>
            <a:r>
              <a:rPr dirty="0" spc="-25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physical</a:t>
            </a:r>
            <a:r>
              <a:rPr dirty="0" spc="-5"/>
              <a:t> </a:t>
            </a:r>
            <a:r>
              <a:rPr dirty="0"/>
              <a:t>activity</a:t>
            </a:r>
            <a:r>
              <a:rPr dirty="0" spc="-2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/>
              <a:t>an</a:t>
            </a:r>
            <a:r>
              <a:rPr dirty="0" spc="-40"/>
              <a:t> </a:t>
            </a:r>
            <a:r>
              <a:rPr dirty="0"/>
              <a:t>affordable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35"/>
              <a:t> </a:t>
            </a:r>
            <a:r>
              <a:rPr dirty="0"/>
              <a:t>sustainable</a:t>
            </a:r>
            <a:r>
              <a:rPr dirty="0" spc="-15"/>
              <a:t> </a:t>
            </a:r>
            <a:r>
              <a:rPr dirty="0" spc="-20"/>
              <a:t>way.</a:t>
            </a:r>
          </a:p>
          <a:p>
            <a:pPr>
              <a:lnSpc>
                <a:spcPct val="100000"/>
              </a:lnSpc>
              <a:spcBef>
                <a:spcPts val="114"/>
              </a:spcBef>
            </a:pPr>
          </a:p>
          <a:p>
            <a:pPr marL="338455" marR="109855" indent="-163195">
              <a:lnSpc>
                <a:spcPct val="102200"/>
              </a:lnSpc>
              <a:buChar char="•"/>
              <a:tabLst>
                <a:tab pos="338455" algn="l"/>
              </a:tabLst>
            </a:pPr>
            <a:r>
              <a:rPr dirty="0"/>
              <a:t>Working</a:t>
            </a:r>
            <a:r>
              <a:rPr dirty="0" spc="-40"/>
              <a:t> </a:t>
            </a:r>
            <a:r>
              <a:rPr dirty="0"/>
              <a:t>with</a:t>
            </a:r>
            <a:r>
              <a:rPr dirty="0" spc="-15"/>
              <a:t> </a:t>
            </a:r>
            <a:r>
              <a:rPr dirty="0"/>
              <a:t>partners</a:t>
            </a:r>
            <a:r>
              <a:rPr dirty="0" spc="-30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secure</a:t>
            </a:r>
            <a:r>
              <a:rPr dirty="0" spc="-40"/>
              <a:t> </a:t>
            </a:r>
            <a:r>
              <a:rPr dirty="0"/>
              <a:t>resources</a:t>
            </a:r>
            <a:r>
              <a:rPr dirty="0" spc="-30"/>
              <a:t> </a:t>
            </a:r>
            <a:r>
              <a:rPr dirty="0"/>
              <a:t>and</a:t>
            </a:r>
            <a:r>
              <a:rPr dirty="0" spc="-40"/>
              <a:t> </a:t>
            </a:r>
            <a:r>
              <a:rPr dirty="0"/>
              <a:t>investment</a:t>
            </a:r>
            <a:r>
              <a:rPr dirty="0" spc="-30"/>
              <a:t> </a:t>
            </a:r>
            <a:r>
              <a:rPr dirty="0"/>
              <a:t>that</a:t>
            </a:r>
            <a:r>
              <a:rPr dirty="0" spc="-45"/>
              <a:t> </a:t>
            </a:r>
            <a:r>
              <a:rPr dirty="0"/>
              <a:t>will improve</a:t>
            </a:r>
            <a:r>
              <a:rPr dirty="0" spc="-35"/>
              <a:t> </a:t>
            </a:r>
            <a:r>
              <a:rPr dirty="0" spc="-25"/>
              <a:t>the </a:t>
            </a:r>
            <a:r>
              <a:rPr dirty="0"/>
              <a:t>health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/>
              <a:t>wellbeing</a:t>
            </a:r>
            <a:r>
              <a:rPr dirty="0" spc="10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 spc="-10"/>
              <a:t>Bedfordshire</a:t>
            </a:r>
          </a:p>
          <a:p>
            <a:pPr>
              <a:lnSpc>
                <a:spcPct val="100000"/>
              </a:lnSpc>
              <a:spcBef>
                <a:spcPts val="114"/>
              </a:spcBef>
              <a:buFont typeface="Arial"/>
              <a:buChar char="•"/>
            </a:pPr>
          </a:p>
          <a:p>
            <a:pPr marL="338455" marR="48260" indent="-163195">
              <a:lnSpc>
                <a:spcPct val="102200"/>
              </a:lnSpc>
              <a:spcBef>
                <a:spcPts val="5"/>
              </a:spcBef>
              <a:buChar char="•"/>
              <a:tabLst>
                <a:tab pos="338455" algn="l"/>
              </a:tabLst>
            </a:pPr>
            <a:r>
              <a:rPr dirty="0"/>
              <a:t>Working</a:t>
            </a:r>
            <a:r>
              <a:rPr dirty="0" spc="-30"/>
              <a:t> </a:t>
            </a:r>
            <a:r>
              <a:rPr dirty="0"/>
              <a:t>with</a:t>
            </a:r>
            <a:r>
              <a:rPr dirty="0" spc="-10"/>
              <a:t> </a:t>
            </a:r>
            <a:r>
              <a:rPr dirty="0"/>
              <a:t>you</a:t>
            </a:r>
            <a:r>
              <a:rPr dirty="0" spc="-10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better</a:t>
            </a:r>
            <a:r>
              <a:rPr dirty="0" spc="-35"/>
              <a:t> </a:t>
            </a:r>
            <a:r>
              <a:rPr dirty="0"/>
              <a:t>understand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-40"/>
              <a:t> </a:t>
            </a:r>
            <a:r>
              <a:rPr dirty="0"/>
              <a:t>issues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35"/>
              <a:t> </a:t>
            </a:r>
            <a:r>
              <a:rPr dirty="0"/>
              <a:t>barriers</a:t>
            </a:r>
            <a:r>
              <a:rPr dirty="0" spc="-30"/>
              <a:t> </a:t>
            </a:r>
            <a:r>
              <a:rPr dirty="0"/>
              <a:t>that</a:t>
            </a:r>
            <a:r>
              <a:rPr dirty="0" spc="-30"/>
              <a:t> </a:t>
            </a:r>
            <a:r>
              <a:rPr dirty="0"/>
              <a:t>your</a:t>
            </a:r>
            <a:r>
              <a:rPr dirty="0" spc="-10"/>
              <a:t> patients </a:t>
            </a:r>
            <a:r>
              <a:rPr dirty="0"/>
              <a:t>face</a:t>
            </a:r>
            <a:r>
              <a:rPr dirty="0" spc="-45"/>
              <a:t> </a:t>
            </a:r>
            <a:r>
              <a:rPr dirty="0"/>
              <a:t>in</a:t>
            </a:r>
            <a:r>
              <a:rPr dirty="0" spc="-35"/>
              <a:t> </a:t>
            </a:r>
            <a:r>
              <a:rPr dirty="0"/>
              <a:t>accessing</a:t>
            </a:r>
            <a:r>
              <a:rPr dirty="0" spc="-20"/>
              <a:t> </a:t>
            </a:r>
            <a:r>
              <a:rPr dirty="0"/>
              <a:t>opportunities</a:t>
            </a:r>
            <a:r>
              <a:rPr dirty="0" spc="-10"/>
              <a:t> </a:t>
            </a:r>
            <a:r>
              <a:rPr dirty="0"/>
              <a:t>to</a:t>
            </a:r>
            <a:r>
              <a:rPr dirty="0" spc="-45"/>
              <a:t> </a:t>
            </a:r>
            <a:r>
              <a:rPr dirty="0"/>
              <a:t>be</a:t>
            </a:r>
            <a:r>
              <a:rPr dirty="0" spc="-30"/>
              <a:t> </a:t>
            </a:r>
            <a:r>
              <a:rPr dirty="0"/>
              <a:t>physically</a:t>
            </a:r>
            <a:r>
              <a:rPr dirty="0" spc="-5"/>
              <a:t> </a:t>
            </a:r>
            <a:r>
              <a:rPr dirty="0" spc="-10"/>
              <a:t>active.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333003" y="2395854"/>
            <a:ext cx="2326027" cy="23306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39395" y="291795"/>
            <a:ext cx="6405880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latin typeface="Carlito"/>
                <a:cs typeface="Carlito"/>
              </a:rPr>
              <a:t>How</a:t>
            </a:r>
            <a:r>
              <a:rPr dirty="0" spc="-7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>
                <a:solidFill>
                  <a:srgbClr val="FFFFFF"/>
                </a:solidFill>
                <a:latin typeface="Carlito"/>
                <a:cs typeface="Carlito"/>
              </a:rPr>
              <a:t>can</a:t>
            </a:r>
            <a:r>
              <a:rPr dirty="0" spc="-2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>
                <a:solidFill>
                  <a:srgbClr val="FFFFFF"/>
                </a:solidFill>
                <a:latin typeface="Carlito"/>
                <a:cs typeface="Carlito"/>
              </a:rPr>
              <a:t>we</a:t>
            </a:r>
            <a:r>
              <a:rPr dirty="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>
                <a:solidFill>
                  <a:srgbClr val="FFFFFF"/>
                </a:solidFill>
                <a:latin typeface="Carlito"/>
                <a:cs typeface="Carlito"/>
              </a:rPr>
              <a:t>work</a:t>
            </a:r>
            <a:r>
              <a:rPr dirty="0" spc="-3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pc="-10">
                <a:solidFill>
                  <a:srgbClr val="FFFFFF"/>
                </a:solidFill>
                <a:latin typeface="Carlito"/>
                <a:cs typeface="Carlito"/>
              </a:rPr>
              <a:t>together?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419506" y="623664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7194"/>
            <a:ext cx="12013493" cy="657298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12192000" cy="5931535"/>
            </a:xfrm>
            <a:custGeom>
              <a:avLst/>
              <a:gdLst/>
              <a:ahLst/>
              <a:cxnLst/>
              <a:rect l="l" t="t" r="r" b="b"/>
              <a:pathLst>
                <a:path w="12192000" h="5931535">
                  <a:moveTo>
                    <a:pt x="0" y="5931408"/>
                  </a:moveTo>
                  <a:lnTo>
                    <a:pt x="12192000" y="593140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931408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791955" cy="20452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822945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12192000" cy="5931535"/>
            </a:xfrm>
            <a:custGeom>
              <a:avLst/>
              <a:gdLst/>
              <a:ahLst/>
              <a:cxnLst/>
              <a:rect l="l" t="t" r="r" b="b"/>
              <a:pathLst>
                <a:path w="12192000" h="5931535">
                  <a:moveTo>
                    <a:pt x="0" y="5931408"/>
                  </a:moveTo>
                  <a:lnTo>
                    <a:pt x="12192000" y="593140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931408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791955" cy="20452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1999" cy="6348984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4835" y="13716"/>
              <a:ext cx="7027163" cy="592988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791955" cy="685799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791955" cy="204520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4105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Our</a:t>
            </a:r>
            <a:r>
              <a:rPr dirty="0" sz="3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Arial"/>
                <a:cs typeface="Arial"/>
              </a:rPr>
              <a:t>Strategy-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ts val="4105"/>
              </a:lnSpc>
            </a:pP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Moving</a:t>
            </a:r>
            <a:r>
              <a:rPr dirty="0" sz="3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Forwards</a:t>
            </a:r>
            <a:r>
              <a:rPr dirty="0" sz="36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45">
                <a:solidFill>
                  <a:srgbClr val="FFFFFF"/>
                </a:solidFill>
                <a:latin typeface="Arial"/>
                <a:cs typeface="Arial"/>
              </a:rPr>
              <a:t>Together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41477" y="2158110"/>
            <a:ext cx="5906770" cy="333819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 marL="12700" marR="215265">
              <a:lnSpc>
                <a:spcPts val="1939"/>
              </a:lnSpc>
              <a:spcBef>
                <a:spcPts val="345"/>
              </a:spcBef>
            </a:pPr>
            <a:r>
              <a:rPr dirty="0" sz="1800" b="1">
                <a:latin typeface="Arial"/>
                <a:cs typeface="Arial"/>
              </a:rPr>
              <a:t>Mission:</a:t>
            </a:r>
            <a:r>
              <a:rPr dirty="0" sz="1800" spc="-100" b="1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To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work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partnership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support,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develop</a:t>
            </a:r>
            <a:r>
              <a:rPr dirty="0" sz="1800" spc="-25">
                <a:latin typeface="Arial"/>
                <a:cs typeface="Arial"/>
              </a:rPr>
              <a:t> and </a:t>
            </a:r>
            <a:r>
              <a:rPr dirty="0" sz="1800">
                <a:latin typeface="Arial"/>
                <a:cs typeface="Arial"/>
              </a:rPr>
              <a:t>promote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opportunities for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people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active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life.</a:t>
            </a:r>
            <a:endParaRPr sz="1800">
              <a:latin typeface="Arial"/>
              <a:cs typeface="Arial"/>
            </a:endParaRPr>
          </a:p>
          <a:p>
            <a:pPr algn="just" marL="297815" marR="168275" indent="-285750">
              <a:lnSpc>
                <a:spcPct val="114999"/>
              </a:lnSpc>
              <a:spcBef>
                <a:spcPts val="1260"/>
              </a:spcBef>
              <a:buChar char="•"/>
              <a:tabLst>
                <a:tab pos="299085" algn="l"/>
              </a:tabLst>
            </a:pPr>
            <a:r>
              <a:rPr dirty="0" sz="1800">
                <a:latin typeface="Arial"/>
                <a:cs typeface="Arial"/>
              </a:rPr>
              <a:t>We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will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raise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profile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physical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activity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tool</a:t>
            </a:r>
            <a:r>
              <a:rPr dirty="0" sz="1800" spc="-25">
                <a:latin typeface="Arial"/>
                <a:cs typeface="Arial"/>
              </a:rPr>
              <a:t> to </a:t>
            </a:r>
            <a:r>
              <a:rPr dirty="0" sz="1800" spc="-25">
                <a:latin typeface="Arial"/>
                <a:cs typeface="Arial"/>
              </a:rPr>
              <a:t>	</a:t>
            </a:r>
            <a:r>
              <a:rPr dirty="0" sz="1800">
                <a:latin typeface="Arial"/>
                <a:cs typeface="Arial"/>
              </a:rPr>
              <a:t>improve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lives,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create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inclusive,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safe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opportunities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 spc="-25">
                <a:latin typeface="Arial"/>
                <a:cs typeface="Arial"/>
              </a:rPr>
              <a:t>	</a:t>
            </a:r>
            <a:r>
              <a:rPr dirty="0" sz="1800">
                <a:latin typeface="Arial"/>
                <a:cs typeface="Arial"/>
              </a:rPr>
              <a:t>build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community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resilience.</a:t>
            </a:r>
            <a:endParaRPr sz="18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635"/>
              </a:spcBef>
              <a:buChar char="•"/>
              <a:tabLst>
                <a:tab pos="299085" algn="l"/>
              </a:tabLst>
            </a:pPr>
            <a:r>
              <a:rPr dirty="0" sz="1800">
                <a:latin typeface="Arial"/>
                <a:cs typeface="Arial"/>
              </a:rPr>
              <a:t>We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will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influence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support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system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ensure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that</a:t>
            </a:r>
            <a:endParaRPr sz="18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320"/>
              </a:spcBef>
            </a:pPr>
            <a:r>
              <a:rPr dirty="0" sz="1800">
                <a:latin typeface="Arial"/>
                <a:cs typeface="Arial"/>
              </a:rPr>
              <a:t>physical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activity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part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solution.</a:t>
            </a:r>
            <a:endParaRPr sz="1800">
              <a:latin typeface="Arial"/>
              <a:cs typeface="Arial"/>
            </a:endParaRPr>
          </a:p>
          <a:p>
            <a:pPr marL="299085" marR="1351915" indent="-287020">
              <a:lnSpc>
                <a:spcPct val="114999"/>
              </a:lnSpc>
              <a:spcBef>
                <a:spcPts val="1995"/>
              </a:spcBef>
              <a:buChar char="•"/>
              <a:tabLst>
                <a:tab pos="299085" algn="l"/>
              </a:tabLst>
            </a:pPr>
            <a:r>
              <a:rPr dirty="0" sz="1800">
                <a:latin typeface="Arial"/>
                <a:cs typeface="Arial"/>
              </a:rPr>
              <a:t>We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will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support,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inspire,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empower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our </a:t>
            </a:r>
            <a:r>
              <a:rPr dirty="0" sz="1800" spc="-10">
                <a:latin typeface="Arial"/>
                <a:cs typeface="Arial"/>
              </a:rPr>
              <a:t>communities.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4357" y="606678"/>
            <a:ext cx="3538854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Activity</a:t>
            </a:r>
            <a:r>
              <a:rPr dirty="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pc="-10">
                <a:solidFill>
                  <a:srgbClr val="FFFFFF"/>
                </a:solidFill>
                <a:latin typeface="Arial"/>
                <a:cs typeface="Arial"/>
              </a:rPr>
              <a:t>Finder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6304" y="2159507"/>
            <a:ext cx="5949696" cy="321564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75247" y="2159507"/>
            <a:ext cx="5949696" cy="3215640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8360156" y="717930"/>
            <a:ext cx="3195320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6"/>
              </a:rPr>
              <a:t>https://www.playwaze.com/Dis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6"/>
              </a:rPr>
              <a:t>cover/Bedford%20Bedfordshire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u="sng" sz="1800" spc="-1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6"/>
              </a:rPr>
              <a:t>%20Bedford%20England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808" cy="5931408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5925820"/>
              <a:ext cx="12192000" cy="932180"/>
            </a:xfrm>
            <a:custGeom>
              <a:avLst/>
              <a:gdLst/>
              <a:ahLst/>
              <a:cxnLst/>
              <a:rect l="l" t="t" r="r" b="b"/>
              <a:pathLst>
                <a:path w="12192000" h="932179">
                  <a:moveTo>
                    <a:pt x="12192000" y="5588"/>
                  </a:moveTo>
                  <a:lnTo>
                    <a:pt x="12191987" y="0"/>
                  </a:lnTo>
                  <a:lnTo>
                    <a:pt x="0" y="0"/>
                  </a:lnTo>
                  <a:lnTo>
                    <a:pt x="0" y="932180"/>
                  </a:lnTo>
                  <a:lnTo>
                    <a:pt x="241" y="932180"/>
                  </a:lnTo>
                  <a:lnTo>
                    <a:pt x="12191746" y="932180"/>
                  </a:lnTo>
                  <a:lnTo>
                    <a:pt x="12191987" y="932180"/>
                  </a:lnTo>
                  <a:lnTo>
                    <a:pt x="12192000" y="5588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9031" y="-55372"/>
            <a:ext cx="3749040" cy="1306195"/>
          </a:xfrm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12700" marR="5080">
              <a:lnSpc>
                <a:spcPts val="4800"/>
              </a:lnSpc>
              <a:spcBef>
                <a:spcPts val="660"/>
              </a:spcBef>
            </a:pPr>
            <a:r>
              <a:rPr dirty="0">
                <a:solidFill>
                  <a:srgbClr val="FFFFFF"/>
                </a:solidFill>
                <a:latin typeface="Carlito"/>
                <a:cs typeface="Carlito"/>
              </a:rPr>
              <a:t>Moving</a:t>
            </a:r>
            <a:r>
              <a:rPr dirty="0" spc="-9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pc="-20">
                <a:solidFill>
                  <a:srgbClr val="FFFFFF"/>
                </a:solidFill>
                <a:latin typeface="Carlito"/>
                <a:cs typeface="Carlito"/>
              </a:rPr>
              <a:t>Forward </a:t>
            </a:r>
            <a:r>
              <a:rPr dirty="0" spc="-10">
                <a:solidFill>
                  <a:srgbClr val="FFFFFF"/>
                </a:solidFill>
                <a:latin typeface="Carlito"/>
                <a:cs typeface="Carlito"/>
              </a:rPr>
              <a:t>Together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90601" y="1455546"/>
            <a:ext cx="3973195" cy="286258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ts val="1960"/>
              </a:lnSpc>
              <a:spcBef>
                <a:spcPts val="120"/>
              </a:spcBef>
            </a:pPr>
            <a:r>
              <a:rPr dirty="0" sz="160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85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185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committed</a:t>
            </a:r>
            <a:r>
              <a:rPr dirty="0" sz="185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185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working</a:t>
            </a:r>
            <a:r>
              <a:rPr dirty="0" sz="185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2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ts val="1705"/>
              </a:lnSpc>
            </a:pP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like-minded</a:t>
            </a:r>
            <a:r>
              <a:rPr dirty="0" sz="18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organisations</a:t>
            </a:r>
            <a:r>
              <a:rPr dirty="0" sz="185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85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ts val="1700"/>
              </a:lnSpc>
            </a:pP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who</a:t>
            </a:r>
            <a:r>
              <a:rPr dirty="0" sz="185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185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also</a:t>
            </a:r>
            <a:r>
              <a:rPr dirty="0" sz="185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passionate</a:t>
            </a:r>
            <a:r>
              <a:rPr dirty="0" sz="185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20">
                <a:solidFill>
                  <a:srgbClr val="FFFFFF"/>
                </a:solidFill>
                <a:latin typeface="Arial"/>
                <a:cs typeface="Arial"/>
              </a:rPr>
              <a:t>about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ts val="1700"/>
              </a:lnSpc>
            </a:pP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tackling</a:t>
            </a:r>
            <a:r>
              <a:rPr dirty="0" sz="18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inequalities and</a:t>
            </a:r>
            <a:r>
              <a:rPr dirty="0" sz="185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185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driven</a:t>
            </a:r>
            <a:r>
              <a:rPr dirty="0" sz="18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25">
                <a:solidFill>
                  <a:srgbClr val="FFFFFF"/>
                </a:solidFill>
                <a:latin typeface="Arial"/>
                <a:cs typeface="Arial"/>
              </a:rPr>
              <a:t>by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ts val="1705"/>
              </a:lnSpc>
            </a:pP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having</a:t>
            </a:r>
            <a:r>
              <a:rPr dirty="0" sz="185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85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profound</a:t>
            </a:r>
            <a:r>
              <a:rPr dirty="0" sz="185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impact</a:t>
            </a:r>
            <a:r>
              <a:rPr dirty="0" sz="185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dirty="0" sz="185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85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 spc="-10">
                <a:solidFill>
                  <a:srgbClr val="FFFFFF"/>
                </a:solidFill>
                <a:latin typeface="Arial"/>
                <a:cs typeface="Arial"/>
              </a:rPr>
              <a:t>lives</a:t>
            </a:r>
            <a:endParaRPr sz="1850">
              <a:latin typeface="Arial"/>
              <a:cs typeface="Arial"/>
            </a:endParaRPr>
          </a:p>
          <a:p>
            <a:pPr marL="12700" marR="19050">
              <a:lnSpc>
                <a:spcPct val="76200"/>
              </a:lnSpc>
              <a:spcBef>
                <a:spcPts val="270"/>
              </a:spcBef>
            </a:pP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185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those</a:t>
            </a:r>
            <a:r>
              <a:rPr dirty="0" sz="185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185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our</a:t>
            </a:r>
            <a:r>
              <a:rPr dirty="0" sz="185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communities</a:t>
            </a:r>
            <a:r>
              <a:rPr dirty="0" sz="185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dirty="0" sz="1850" spc="-20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dirty="0" sz="1850">
                <a:solidFill>
                  <a:srgbClr val="FFFFFF"/>
                </a:solidFill>
                <a:latin typeface="Arial"/>
                <a:cs typeface="Arial"/>
              </a:rPr>
              <a:t>the least </a:t>
            </a:r>
            <a:r>
              <a:rPr dirty="0" sz="1850" spc="-10">
                <a:solidFill>
                  <a:srgbClr val="FFFFFF"/>
                </a:solidFill>
                <a:latin typeface="Arial"/>
                <a:cs typeface="Arial"/>
              </a:rPr>
              <a:t>opportunities.</a:t>
            </a:r>
            <a:endParaRPr sz="1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</a:rPr>
              <a:t>Contact: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James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Timmins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dirty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18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Inequalities</a:t>
            </a:r>
            <a:r>
              <a:rPr dirty="0" sz="1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Officer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  <a:hlinkClick r:id="rId4"/>
              </a:rPr>
              <a:t>james@beactivebeds.co.uk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593140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265277" y="595376"/>
            <a:ext cx="1207135" cy="6965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spc="-25">
                <a:solidFill>
                  <a:srgbClr val="FFFFFF"/>
                </a:solidFill>
                <a:latin typeface="Arial"/>
                <a:cs typeface="Arial"/>
              </a:rPr>
              <a:t>Q&amp;A</a:t>
            </a:r>
            <a:endParaRPr sz="44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5931408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859" y="0"/>
            <a:ext cx="12146280" cy="6857998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6350" y="0"/>
            <a:ext cx="12204700" cy="6864350"/>
            <a:chOff x="-6350" y="0"/>
            <a:chExt cx="12204700" cy="68643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5008" y="304800"/>
              <a:ext cx="3390900" cy="1307591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449986" y="1540509"/>
            <a:ext cx="3707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Inspiring</a:t>
            </a:r>
            <a:r>
              <a:rPr dirty="0" sz="1800" spc="-3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Bedfordshire</a:t>
            </a:r>
            <a:r>
              <a:rPr dirty="0" sz="1800" spc="-2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to</a:t>
            </a:r>
            <a:r>
              <a:rPr dirty="0" sz="1800" spc="-40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2AB6B7"/>
                </a:solidFill>
                <a:latin typeface="Arial"/>
                <a:cs typeface="Arial"/>
              </a:rPr>
              <a:t>move</a:t>
            </a:r>
            <a:r>
              <a:rPr dirty="0" sz="1800" spc="-45">
                <a:solidFill>
                  <a:srgbClr val="2AB6B7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2AB6B7"/>
                </a:solidFill>
                <a:latin typeface="Arial"/>
                <a:cs typeface="Arial"/>
              </a:rPr>
              <a:t>more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5058155" y="0"/>
            <a:ext cx="7134225" cy="6858000"/>
            <a:chOff x="5058155" y="0"/>
            <a:chExt cx="7134225" cy="6858000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58155" y="5992367"/>
              <a:ext cx="1981200" cy="80466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74080" y="0"/>
              <a:ext cx="6217920" cy="6857996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589280" y="3149930"/>
            <a:ext cx="358521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>
                <a:solidFill>
                  <a:srgbClr val="FFFFFF"/>
                </a:solidFill>
                <a:latin typeface="Arial"/>
                <a:cs typeface="Arial"/>
              </a:rPr>
              <a:t>Thank </a:t>
            </a:r>
            <a:r>
              <a:rPr dirty="0" sz="6000" spc="-25">
                <a:solidFill>
                  <a:srgbClr val="FFFFFF"/>
                </a:solidFill>
                <a:latin typeface="Arial"/>
                <a:cs typeface="Arial"/>
              </a:rPr>
              <a:t>you</a:t>
            </a:r>
            <a:endParaRPr sz="6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1711451"/>
            <a:ext cx="12204700" cy="5153025"/>
            <a:chOff x="-6350" y="1711451"/>
            <a:chExt cx="12204700" cy="5153025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7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7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7679" y="1711451"/>
              <a:ext cx="7894319" cy="4186428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8316" y="4108703"/>
              <a:ext cx="2646033" cy="128488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3014" y="-120319"/>
            <a:ext cx="4853305" cy="1732914"/>
          </a:xfrm>
          <a:prstGeom prst="rect"/>
        </p:spPr>
        <p:txBody>
          <a:bodyPr wrap="square" lIns="0" tIns="73025" rIns="0" bIns="0" rtlCol="0" vert="horz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575"/>
              </a:spcBef>
            </a:pP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Our</a:t>
            </a:r>
            <a:r>
              <a:rPr dirty="0" sz="4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Strategy</a:t>
            </a:r>
            <a:r>
              <a:rPr dirty="0" sz="4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4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dirty="0" sz="40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5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aligns</a:t>
            </a:r>
            <a:r>
              <a:rPr dirty="0" sz="40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dirty="0" sz="40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20">
                <a:solidFill>
                  <a:srgbClr val="FFFFFF"/>
                </a:solidFill>
                <a:latin typeface="Arial"/>
                <a:cs typeface="Arial"/>
              </a:rPr>
              <a:t>BLMK </a:t>
            </a:r>
            <a:r>
              <a:rPr dirty="0" sz="4000" spc="-10">
                <a:solidFill>
                  <a:srgbClr val="FFFFFF"/>
                </a:solidFill>
                <a:latin typeface="Arial"/>
                <a:cs typeface="Arial"/>
              </a:rPr>
              <a:t>priorities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93014" y="1852930"/>
            <a:ext cx="3354704" cy="1894205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800">
                <a:latin typeface="Arial"/>
                <a:cs typeface="Arial"/>
              </a:rPr>
              <a:t>We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have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four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main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workstreams:</a:t>
            </a:r>
            <a:endParaRPr sz="1800">
              <a:latin typeface="Arial"/>
              <a:cs typeface="Arial"/>
            </a:endParaRPr>
          </a:p>
          <a:p>
            <a:pPr marL="354330" indent="-341630">
              <a:lnSpc>
                <a:spcPct val="100000"/>
              </a:lnSpc>
              <a:spcBef>
                <a:spcPts val="780"/>
              </a:spcBef>
              <a:buFont typeface="Courier New"/>
              <a:buChar char="o"/>
              <a:tabLst>
                <a:tab pos="354330" algn="l"/>
              </a:tabLst>
            </a:pPr>
            <a:r>
              <a:rPr dirty="0" sz="1800">
                <a:latin typeface="Arial"/>
                <a:cs typeface="Arial"/>
              </a:rPr>
              <a:t>People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&amp;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Place</a:t>
            </a:r>
            <a:endParaRPr sz="1800">
              <a:latin typeface="Arial"/>
              <a:cs typeface="Arial"/>
            </a:endParaRPr>
          </a:p>
          <a:p>
            <a:pPr marL="354330" indent="-341630">
              <a:lnSpc>
                <a:spcPct val="100000"/>
              </a:lnSpc>
              <a:spcBef>
                <a:spcPts val="790"/>
              </a:spcBef>
              <a:buFont typeface="Courier New"/>
              <a:buChar char="o"/>
              <a:tabLst>
                <a:tab pos="354330" algn="l"/>
              </a:tabLst>
            </a:pPr>
            <a:r>
              <a:rPr dirty="0" sz="1800">
                <a:latin typeface="Arial"/>
                <a:cs typeface="Arial"/>
              </a:rPr>
              <a:t>Children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&amp;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Young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People</a:t>
            </a:r>
            <a:endParaRPr sz="1800">
              <a:latin typeface="Arial"/>
              <a:cs typeface="Arial"/>
            </a:endParaRPr>
          </a:p>
          <a:p>
            <a:pPr marL="354330" indent="-341630">
              <a:lnSpc>
                <a:spcPct val="100000"/>
              </a:lnSpc>
              <a:spcBef>
                <a:spcPts val="785"/>
              </a:spcBef>
              <a:buFont typeface="Courier New"/>
              <a:buChar char="o"/>
              <a:tabLst>
                <a:tab pos="354330" algn="l"/>
              </a:tabLst>
            </a:pPr>
            <a:r>
              <a:rPr dirty="0" sz="1800">
                <a:latin typeface="Arial"/>
                <a:cs typeface="Arial"/>
              </a:rPr>
              <a:t>Active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Environments</a:t>
            </a:r>
            <a:endParaRPr sz="1800">
              <a:latin typeface="Arial"/>
              <a:cs typeface="Arial"/>
            </a:endParaRPr>
          </a:p>
          <a:p>
            <a:pPr marL="354330" indent="-341630">
              <a:lnSpc>
                <a:spcPct val="100000"/>
              </a:lnSpc>
              <a:spcBef>
                <a:spcPts val="780"/>
              </a:spcBef>
              <a:buFont typeface="Courier New"/>
              <a:buChar char="o"/>
              <a:tabLst>
                <a:tab pos="354330" algn="l"/>
              </a:tabLst>
            </a:pPr>
            <a:r>
              <a:rPr dirty="0" sz="1800">
                <a:latin typeface="Arial"/>
                <a:cs typeface="Arial"/>
              </a:rPr>
              <a:t>Health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&amp;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Inequalities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3014" y="92201"/>
            <a:ext cx="5641340" cy="1300480"/>
          </a:xfrm>
          <a:prstGeom prst="rect"/>
        </p:spPr>
        <p:txBody>
          <a:bodyPr wrap="square" lIns="0" tIns="88900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Contributing</a:t>
            </a:r>
            <a:r>
              <a:rPr dirty="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pc="-130">
                <a:solidFill>
                  <a:srgbClr val="FFFFFF"/>
                </a:solidFill>
                <a:latin typeface="Arial"/>
                <a:cs typeface="Arial"/>
              </a:rPr>
              <a:t>Ten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year MH </a:t>
            </a:r>
            <a:r>
              <a:rPr dirty="0" spc="-20">
                <a:solidFill>
                  <a:srgbClr val="FFFFFF"/>
                </a:solidFill>
                <a:latin typeface="Arial"/>
                <a:cs typeface="Arial"/>
              </a:rPr>
              <a:t>plan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3708" y="2070105"/>
            <a:ext cx="9244584" cy="3553454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453451" cy="182101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-6350" y="5925058"/>
            <a:ext cx="12204700" cy="939800"/>
            <a:chOff x="-6350" y="5925058"/>
            <a:chExt cx="12204700" cy="939800"/>
          </a:xfrm>
        </p:grpSpPr>
        <p:sp>
          <p:nvSpPr>
            <p:cNvPr id="4" name="object 4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2AB6B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5931408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0" y="926591"/>
                  </a:moveTo>
                  <a:lnTo>
                    <a:pt x="12192000" y="926591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12700">
              <a:solidFill>
                <a:srgbClr val="2AB6B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1488" y="5931407"/>
              <a:ext cx="1810511" cy="92659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73684" rIns="0" bIns="0" rtlCol="0" vert="horz">
            <a:spAutoFit/>
          </a:bodyPr>
          <a:lstStyle/>
          <a:p>
            <a:pPr marL="27559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Our Key</a:t>
            </a:r>
            <a:r>
              <a:rPr dirty="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pc="-10">
                <a:solidFill>
                  <a:srgbClr val="FFFFFF"/>
                </a:solidFill>
                <a:latin typeface="Arial"/>
                <a:cs typeface="Arial"/>
              </a:rPr>
              <a:t>Audiences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0151" y="2638971"/>
            <a:ext cx="1909626" cy="209044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81118" y="2920371"/>
            <a:ext cx="2613039" cy="1499461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63762" y="2502955"/>
            <a:ext cx="1836289" cy="2179374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79318" y="2702051"/>
            <a:ext cx="2245433" cy="1935366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449986" y="6251883"/>
            <a:ext cx="4163695" cy="3098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315"/>
              </a:lnSpc>
            </a:pP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beactivebeds.co.uk</a:t>
            </a:r>
            <a:r>
              <a:rPr dirty="0" sz="2000" spc="-6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055D6C"/>
                </a:solidFill>
                <a:latin typeface="Arial"/>
                <a:cs typeface="Arial"/>
              </a:rPr>
              <a:t>|</a:t>
            </a:r>
            <a:r>
              <a:rPr dirty="0" sz="2000" spc="-30">
                <a:solidFill>
                  <a:srgbClr val="055D6C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055D6C"/>
                </a:solidFill>
                <a:latin typeface="Arial"/>
                <a:cs typeface="Arial"/>
              </a:rPr>
              <a:t>@beactivebeds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524000" y="10"/>
            <a:ext cx="9144000" cy="6856730"/>
            <a:chOff x="1524000" y="10"/>
            <a:chExt cx="9144000" cy="68567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0" y="10"/>
              <a:ext cx="9144000" cy="685660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9175" y="4885943"/>
              <a:ext cx="2811018" cy="122910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9175" y="5489448"/>
              <a:ext cx="5350002" cy="122910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31822" y="5047284"/>
            <a:ext cx="4650105" cy="13011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5015"/>
              </a:lnSpc>
              <a:spcBef>
                <a:spcPts val="105"/>
              </a:spcBef>
            </a:pPr>
            <a:r>
              <a:rPr dirty="0" spc="-30"/>
              <a:t>What</a:t>
            </a:r>
            <a:r>
              <a:rPr dirty="0" spc="-355"/>
              <a:t> </a:t>
            </a:r>
            <a:r>
              <a:rPr dirty="0" spc="-484"/>
              <a:t>is</a:t>
            </a:r>
          </a:p>
          <a:p>
            <a:pPr marL="12700">
              <a:lnSpc>
                <a:spcPts val="5015"/>
              </a:lnSpc>
            </a:pPr>
            <a:r>
              <a:rPr dirty="0" spc="-95"/>
              <a:t>Physical</a:t>
            </a:r>
            <a:r>
              <a:rPr dirty="0" spc="-335"/>
              <a:t> </a:t>
            </a:r>
            <a:r>
              <a:rPr dirty="0" spc="-60"/>
              <a:t>Activity?</a:t>
            </a:r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8768" y="352043"/>
            <a:ext cx="2679192" cy="3733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9068" y="1362456"/>
            <a:ext cx="7293864" cy="48630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686" rIns="0" bIns="0" rtlCol="0" vert="horz">
            <a:spAutoFit/>
          </a:bodyPr>
          <a:lstStyle/>
          <a:p>
            <a:pPr marL="1887220">
              <a:lnSpc>
                <a:spcPct val="100000"/>
              </a:lnSpc>
              <a:spcBef>
                <a:spcPts val="105"/>
              </a:spcBef>
            </a:pPr>
            <a:r>
              <a:rPr dirty="0" spc="-35"/>
              <a:t>What</a:t>
            </a:r>
            <a:r>
              <a:rPr dirty="0" spc="-335"/>
              <a:t> </a:t>
            </a:r>
            <a:r>
              <a:rPr dirty="0" spc="-459"/>
              <a:t>is</a:t>
            </a:r>
            <a:r>
              <a:rPr dirty="0" spc="-310"/>
              <a:t> </a:t>
            </a:r>
            <a:r>
              <a:rPr dirty="0" spc="-105"/>
              <a:t>Physical</a:t>
            </a:r>
            <a:r>
              <a:rPr dirty="0" spc="-335"/>
              <a:t> </a:t>
            </a:r>
            <a:r>
              <a:rPr dirty="0" spc="-50"/>
              <a:t>Activity?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2511551" y="3374135"/>
            <a:ext cx="1862455" cy="1442085"/>
          </a:xfrm>
          <a:custGeom>
            <a:avLst/>
            <a:gdLst/>
            <a:ahLst/>
            <a:cxnLst/>
            <a:rect l="l" t="t" r="r" b="b"/>
            <a:pathLst>
              <a:path w="1862454" h="1442085">
                <a:moveTo>
                  <a:pt x="0" y="720851"/>
                </a:moveTo>
                <a:lnTo>
                  <a:pt x="1580" y="678493"/>
                </a:lnTo>
                <a:lnTo>
                  <a:pt x="6265" y="636779"/>
                </a:lnTo>
                <a:lnTo>
                  <a:pt x="13965" y="595778"/>
                </a:lnTo>
                <a:lnTo>
                  <a:pt x="24595" y="555557"/>
                </a:lnTo>
                <a:lnTo>
                  <a:pt x="38065" y="516184"/>
                </a:lnTo>
                <a:lnTo>
                  <a:pt x="54290" y="477726"/>
                </a:lnTo>
                <a:lnTo>
                  <a:pt x="73181" y="440251"/>
                </a:lnTo>
                <a:lnTo>
                  <a:pt x="94652" y="403826"/>
                </a:lnTo>
                <a:lnTo>
                  <a:pt x="118614" y="368519"/>
                </a:lnTo>
                <a:lnTo>
                  <a:pt x="144982" y="334398"/>
                </a:lnTo>
                <a:lnTo>
                  <a:pt x="173666" y="301530"/>
                </a:lnTo>
                <a:lnTo>
                  <a:pt x="204580" y="269983"/>
                </a:lnTo>
                <a:lnTo>
                  <a:pt x="237636" y="239824"/>
                </a:lnTo>
                <a:lnTo>
                  <a:pt x="272748" y="211121"/>
                </a:lnTo>
                <a:lnTo>
                  <a:pt x="309827" y="183942"/>
                </a:lnTo>
                <a:lnTo>
                  <a:pt x="348787" y="158353"/>
                </a:lnTo>
                <a:lnTo>
                  <a:pt x="389539" y="134424"/>
                </a:lnTo>
                <a:lnTo>
                  <a:pt x="431997" y="112220"/>
                </a:lnTo>
                <a:lnTo>
                  <a:pt x="476074" y="91811"/>
                </a:lnTo>
                <a:lnTo>
                  <a:pt x="521681" y="73263"/>
                </a:lnTo>
                <a:lnTo>
                  <a:pt x="568731" y="56643"/>
                </a:lnTo>
                <a:lnTo>
                  <a:pt x="617138" y="42021"/>
                </a:lnTo>
                <a:lnTo>
                  <a:pt x="666813" y="29463"/>
                </a:lnTo>
                <a:lnTo>
                  <a:pt x="717670" y="19036"/>
                </a:lnTo>
                <a:lnTo>
                  <a:pt x="769621" y="10809"/>
                </a:lnTo>
                <a:lnTo>
                  <a:pt x="822578" y="4849"/>
                </a:lnTo>
                <a:lnTo>
                  <a:pt x="876455" y="1223"/>
                </a:lnTo>
                <a:lnTo>
                  <a:pt x="931163" y="0"/>
                </a:lnTo>
                <a:lnTo>
                  <a:pt x="985872" y="1223"/>
                </a:lnTo>
                <a:lnTo>
                  <a:pt x="1039749" y="4849"/>
                </a:lnTo>
                <a:lnTo>
                  <a:pt x="1092706" y="10809"/>
                </a:lnTo>
                <a:lnTo>
                  <a:pt x="1144657" y="19036"/>
                </a:lnTo>
                <a:lnTo>
                  <a:pt x="1195514" y="29463"/>
                </a:lnTo>
                <a:lnTo>
                  <a:pt x="1245189" y="42021"/>
                </a:lnTo>
                <a:lnTo>
                  <a:pt x="1293596" y="56643"/>
                </a:lnTo>
                <a:lnTo>
                  <a:pt x="1340646" y="73263"/>
                </a:lnTo>
                <a:lnTo>
                  <a:pt x="1386253" y="91811"/>
                </a:lnTo>
                <a:lnTo>
                  <a:pt x="1430330" y="112220"/>
                </a:lnTo>
                <a:lnTo>
                  <a:pt x="1472788" y="134424"/>
                </a:lnTo>
                <a:lnTo>
                  <a:pt x="1513540" y="158353"/>
                </a:lnTo>
                <a:lnTo>
                  <a:pt x="1552500" y="183942"/>
                </a:lnTo>
                <a:lnTo>
                  <a:pt x="1589579" y="211121"/>
                </a:lnTo>
                <a:lnTo>
                  <a:pt x="1624691" y="239824"/>
                </a:lnTo>
                <a:lnTo>
                  <a:pt x="1657747" y="269983"/>
                </a:lnTo>
                <a:lnTo>
                  <a:pt x="1688661" y="301530"/>
                </a:lnTo>
                <a:lnTo>
                  <a:pt x="1717345" y="334398"/>
                </a:lnTo>
                <a:lnTo>
                  <a:pt x="1743713" y="368519"/>
                </a:lnTo>
                <a:lnTo>
                  <a:pt x="1767675" y="403826"/>
                </a:lnTo>
                <a:lnTo>
                  <a:pt x="1789146" y="440251"/>
                </a:lnTo>
                <a:lnTo>
                  <a:pt x="1808037" y="477726"/>
                </a:lnTo>
                <a:lnTo>
                  <a:pt x="1824262" y="516184"/>
                </a:lnTo>
                <a:lnTo>
                  <a:pt x="1837732" y="555557"/>
                </a:lnTo>
                <a:lnTo>
                  <a:pt x="1848362" y="595778"/>
                </a:lnTo>
                <a:lnTo>
                  <a:pt x="1856062" y="636779"/>
                </a:lnTo>
                <a:lnTo>
                  <a:pt x="1860747" y="678493"/>
                </a:lnTo>
                <a:lnTo>
                  <a:pt x="1862327" y="720851"/>
                </a:lnTo>
                <a:lnTo>
                  <a:pt x="1860747" y="763210"/>
                </a:lnTo>
                <a:lnTo>
                  <a:pt x="1856062" y="804924"/>
                </a:lnTo>
                <a:lnTo>
                  <a:pt x="1848362" y="845925"/>
                </a:lnTo>
                <a:lnTo>
                  <a:pt x="1837732" y="886146"/>
                </a:lnTo>
                <a:lnTo>
                  <a:pt x="1824262" y="925519"/>
                </a:lnTo>
                <a:lnTo>
                  <a:pt x="1808037" y="963977"/>
                </a:lnTo>
                <a:lnTo>
                  <a:pt x="1789146" y="1001452"/>
                </a:lnTo>
                <a:lnTo>
                  <a:pt x="1767675" y="1037877"/>
                </a:lnTo>
                <a:lnTo>
                  <a:pt x="1743713" y="1073184"/>
                </a:lnTo>
                <a:lnTo>
                  <a:pt x="1717345" y="1107305"/>
                </a:lnTo>
                <a:lnTo>
                  <a:pt x="1688661" y="1140173"/>
                </a:lnTo>
                <a:lnTo>
                  <a:pt x="1657747" y="1171720"/>
                </a:lnTo>
                <a:lnTo>
                  <a:pt x="1624691" y="1201879"/>
                </a:lnTo>
                <a:lnTo>
                  <a:pt x="1589579" y="1230582"/>
                </a:lnTo>
                <a:lnTo>
                  <a:pt x="1552500" y="1257761"/>
                </a:lnTo>
                <a:lnTo>
                  <a:pt x="1513540" y="1283350"/>
                </a:lnTo>
                <a:lnTo>
                  <a:pt x="1472788" y="1307279"/>
                </a:lnTo>
                <a:lnTo>
                  <a:pt x="1430330" y="1329483"/>
                </a:lnTo>
                <a:lnTo>
                  <a:pt x="1386253" y="1349892"/>
                </a:lnTo>
                <a:lnTo>
                  <a:pt x="1340646" y="1368440"/>
                </a:lnTo>
                <a:lnTo>
                  <a:pt x="1293596" y="1385060"/>
                </a:lnTo>
                <a:lnTo>
                  <a:pt x="1245189" y="1399682"/>
                </a:lnTo>
                <a:lnTo>
                  <a:pt x="1195514" y="1412240"/>
                </a:lnTo>
                <a:lnTo>
                  <a:pt x="1144657" y="1422667"/>
                </a:lnTo>
                <a:lnTo>
                  <a:pt x="1092706" y="1430894"/>
                </a:lnTo>
                <a:lnTo>
                  <a:pt x="1039749" y="1436854"/>
                </a:lnTo>
                <a:lnTo>
                  <a:pt x="985872" y="1440480"/>
                </a:lnTo>
                <a:lnTo>
                  <a:pt x="931163" y="1441703"/>
                </a:lnTo>
                <a:lnTo>
                  <a:pt x="876455" y="1440480"/>
                </a:lnTo>
                <a:lnTo>
                  <a:pt x="822578" y="1436854"/>
                </a:lnTo>
                <a:lnTo>
                  <a:pt x="769621" y="1430894"/>
                </a:lnTo>
                <a:lnTo>
                  <a:pt x="717670" y="1422667"/>
                </a:lnTo>
                <a:lnTo>
                  <a:pt x="666813" y="1412240"/>
                </a:lnTo>
                <a:lnTo>
                  <a:pt x="617138" y="1399682"/>
                </a:lnTo>
                <a:lnTo>
                  <a:pt x="568731" y="1385060"/>
                </a:lnTo>
                <a:lnTo>
                  <a:pt x="521681" y="1368440"/>
                </a:lnTo>
                <a:lnTo>
                  <a:pt x="476074" y="1349892"/>
                </a:lnTo>
                <a:lnTo>
                  <a:pt x="431997" y="1329483"/>
                </a:lnTo>
                <a:lnTo>
                  <a:pt x="389539" y="1307279"/>
                </a:lnTo>
                <a:lnTo>
                  <a:pt x="348787" y="1283350"/>
                </a:lnTo>
                <a:lnTo>
                  <a:pt x="309827" y="1257761"/>
                </a:lnTo>
                <a:lnTo>
                  <a:pt x="272748" y="1230582"/>
                </a:lnTo>
                <a:lnTo>
                  <a:pt x="237636" y="1201879"/>
                </a:lnTo>
                <a:lnTo>
                  <a:pt x="204580" y="1171720"/>
                </a:lnTo>
                <a:lnTo>
                  <a:pt x="173666" y="1140173"/>
                </a:lnTo>
                <a:lnTo>
                  <a:pt x="144982" y="1107305"/>
                </a:lnTo>
                <a:lnTo>
                  <a:pt x="118614" y="1073184"/>
                </a:lnTo>
                <a:lnTo>
                  <a:pt x="94652" y="1037877"/>
                </a:lnTo>
                <a:lnTo>
                  <a:pt x="73181" y="1001452"/>
                </a:lnTo>
                <a:lnTo>
                  <a:pt x="54290" y="963977"/>
                </a:lnTo>
                <a:lnTo>
                  <a:pt x="38065" y="925519"/>
                </a:lnTo>
                <a:lnTo>
                  <a:pt x="24595" y="886146"/>
                </a:lnTo>
                <a:lnTo>
                  <a:pt x="13965" y="845925"/>
                </a:lnTo>
                <a:lnTo>
                  <a:pt x="6265" y="804924"/>
                </a:lnTo>
                <a:lnTo>
                  <a:pt x="1580" y="763210"/>
                </a:lnTo>
                <a:lnTo>
                  <a:pt x="0" y="720851"/>
                </a:lnTo>
                <a:close/>
              </a:path>
            </a:pathLst>
          </a:custGeom>
          <a:ln w="57150">
            <a:solidFill>
              <a:srgbClr val="25A6CA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7960868" y="6365544"/>
            <a:ext cx="179133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>
                <a:latin typeface="Verdana"/>
                <a:cs typeface="Verdana"/>
              </a:rPr>
              <a:t>Source:</a:t>
            </a:r>
            <a:r>
              <a:rPr dirty="0" sz="800" spc="-20">
                <a:latin typeface="Verdana"/>
                <a:cs typeface="Verdana"/>
              </a:rPr>
              <a:t> </a:t>
            </a:r>
            <a:r>
              <a:rPr dirty="0" u="sng" sz="80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Public</a:t>
            </a:r>
            <a:r>
              <a:rPr dirty="0" u="sng" sz="800" spc="-6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Health</a:t>
            </a:r>
            <a:r>
              <a:rPr dirty="0" u="sng" sz="800" spc="-2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2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England,</a:t>
            </a:r>
            <a:r>
              <a:rPr dirty="0" u="sng" sz="800" spc="-5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dirty="0" u="sng" sz="800" spc="-35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Verdana"/>
                <a:cs typeface="Verdana"/>
                <a:hlinkClick r:id="rId3"/>
              </a:rPr>
              <a:t>2020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2024-05-16T09:15:51Z</dcterms:created>
  <dcterms:modified xsi:type="dcterms:W3CDTF">2024-05-16T09:15:51Z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2024-05-16T00:00:00Z</vt:filetime>
  </property>
  <property fmtid="{D5CDD505-2E9C-101B-9397-08002B2CF9AE}" pid="5" name="Producer">
    <vt:lpwstr>3-Heights(TM) PDF Security Shell 4.8.25.2 (http://www.pdf-tools.com)</vt:lpwstr>
  </property>
</Properties>
</file>