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  <p:sldMasterId id="2147483672" r:id="rId5"/>
    <p:sldMasterId id="2147483673" r:id="rId6"/>
  </p:sldMasterIdLst>
  <p:notesMasterIdLst>
    <p:notesMasterId r:id="rId29"/>
  </p:notesMasterIdLst>
  <p:sldIdLst>
    <p:sldId id="256" r:id="rId7"/>
    <p:sldId id="266" r:id="rId8"/>
    <p:sldId id="265" r:id="rId9"/>
    <p:sldId id="268" r:id="rId10"/>
    <p:sldId id="257" r:id="rId11"/>
    <p:sldId id="267" r:id="rId12"/>
    <p:sldId id="264" r:id="rId13"/>
    <p:sldId id="262" r:id="rId14"/>
    <p:sldId id="263" r:id="rId15"/>
    <p:sldId id="278" r:id="rId16"/>
    <p:sldId id="269" r:id="rId17"/>
    <p:sldId id="270" r:id="rId18"/>
    <p:sldId id="271" r:id="rId19"/>
    <p:sldId id="272" r:id="rId20"/>
    <p:sldId id="273" r:id="rId21"/>
    <p:sldId id="276" r:id="rId22"/>
    <p:sldId id="274" r:id="rId23"/>
    <p:sldId id="275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18C148-7746-4127-843E-3BB55E5492F2}" v="9" dt="2023-09-15T08:54:35.440"/>
    <p1510:client id="{D92C30FA-850D-4BCF-A535-2B765F083F7B}" v="1" dt="2023-09-14T10:45:16.073"/>
    <p1510:client id="{D9C6468E-8115-4D08-9526-A77A85A60BDE}" v="49" dt="2023-09-15T08:47:20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1286" autoAdjust="0"/>
  </p:normalViewPr>
  <p:slideViewPr>
    <p:cSldViewPr snapToGrid="0">
      <p:cViewPr varScale="1">
        <p:scale>
          <a:sx n="70" d="100"/>
          <a:sy n="70" d="100"/>
        </p:scale>
        <p:origin x="21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 Solaiman" userId="454eff8d-317f-47bc-8b18-a57cc97d887f" providerId="ADAL" clId="{8CB41B56-876C-47B5-B7E1-190DC00A63D0}"/>
    <pc:docChg chg="custSel addSld delSld modSld sldOrd">
      <pc:chgData name="Carol Solaiman" userId="454eff8d-317f-47bc-8b18-a57cc97d887f" providerId="ADAL" clId="{8CB41B56-876C-47B5-B7E1-190DC00A63D0}" dt="2023-09-15T09:12:50.850" v="606" actId="2696"/>
      <pc:docMkLst>
        <pc:docMk/>
      </pc:docMkLst>
      <pc:sldChg chg="del">
        <pc:chgData name="Carol Solaiman" userId="454eff8d-317f-47bc-8b18-a57cc97d887f" providerId="ADAL" clId="{8CB41B56-876C-47B5-B7E1-190DC00A63D0}" dt="2023-09-15T09:12:50.850" v="606" actId="2696"/>
        <pc:sldMkLst>
          <pc:docMk/>
          <pc:sldMk cId="3368485474" sldId="258"/>
        </pc:sldMkLst>
      </pc:sldChg>
      <pc:sldChg chg="modNotesTx">
        <pc:chgData name="Carol Solaiman" userId="454eff8d-317f-47bc-8b18-a57cc97d887f" providerId="ADAL" clId="{8CB41B56-876C-47B5-B7E1-190DC00A63D0}" dt="2023-09-15T09:06:59.639" v="419" actId="207"/>
        <pc:sldMkLst>
          <pc:docMk/>
          <pc:sldMk cId="1446635176" sldId="262"/>
        </pc:sldMkLst>
      </pc:sldChg>
      <pc:sldChg chg="delSp modSp mod">
        <pc:chgData name="Carol Solaiman" userId="454eff8d-317f-47bc-8b18-a57cc97d887f" providerId="ADAL" clId="{8CB41B56-876C-47B5-B7E1-190DC00A63D0}" dt="2023-09-15T08:56:52.951" v="5" actId="478"/>
        <pc:sldMkLst>
          <pc:docMk/>
          <pc:sldMk cId="2459806829" sldId="272"/>
        </pc:sldMkLst>
        <pc:spChg chg="del mod">
          <ac:chgData name="Carol Solaiman" userId="454eff8d-317f-47bc-8b18-a57cc97d887f" providerId="ADAL" clId="{8CB41B56-876C-47B5-B7E1-190DC00A63D0}" dt="2023-09-15T08:56:52.951" v="5" actId="478"/>
          <ac:spMkLst>
            <pc:docMk/>
            <pc:sldMk cId="2459806829" sldId="272"/>
            <ac:spMk id="196" creationId="{00000000-0000-0000-0000-000000000000}"/>
          </ac:spMkLst>
        </pc:spChg>
      </pc:sldChg>
      <pc:sldChg chg="modSp mod">
        <pc:chgData name="Carol Solaiman" userId="454eff8d-317f-47bc-8b18-a57cc97d887f" providerId="ADAL" clId="{8CB41B56-876C-47B5-B7E1-190DC00A63D0}" dt="2023-09-15T08:56:09.595" v="2" actId="6549"/>
        <pc:sldMkLst>
          <pc:docMk/>
          <pc:sldMk cId="2282870556" sldId="273"/>
        </pc:sldMkLst>
        <pc:spChg chg="mod">
          <ac:chgData name="Carol Solaiman" userId="454eff8d-317f-47bc-8b18-a57cc97d887f" providerId="ADAL" clId="{8CB41B56-876C-47B5-B7E1-190DC00A63D0}" dt="2023-09-15T08:56:09.595" v="2" actId="6549"/>
          <ac:spMkLst>
            <pc:docMk/>
            <pc:sldMk cId="2282870556" sldId="273"/>
            <ac:spMk id="239" creationId="{00000000-0000-0000-0000-000000000000}"/>
          </ac:spMkLst>
        </pc:spChg>
      </pc:sldChg>
      <pc:sldChg chg="modSp add mod">
        <pc:chgData name="Carol Solaiman" userId="454eff8d-317f-47bc-8b18-a57cc97d887f" providerId="ADAL" clId="{8CB41B56-876C-47B5-B7E1-190DC00A63D0}" dt="2023-09-15T08:56:15.454" v="3" actId="6549"/>
        <pc:sldMkLst>
          <pc:docMk/>
          <pc:sldMk cId="2744174032" sldId="276"/>
        </pc:sldMkLst>
        <pc:spChg chg="mod">
          <ac:chgData name="Carol Solaiman" userId="454eff8d-317f-47bc-8b18-a57cc97d887f" providerId="ADAL" clId="{8CB41B56-876C-47B5-B7E1-190DC00A63D0}" dt="2023-09-15T08:56:15.454" v="3" actId="6549"/>
          <ac:spMkLst>
            <pc:docMk/>
            <pc:sldMk cId="2744174032" sldId="276"/>
            <ac:spMk id="239" creationId="{00000000-0000-0000-0000-000000000000}"/>
          </ac:spMkLst>
        </pc:spChg>
      </pc:sldChg>
      <pc:sldChg chg="modSp add del mod ord">
        <pc:chgData name="Carol Solaiman" userId="454eff8d-317f-47bc-8b18-a57cc97d887f" providerId="ADAL" clId="{8CB41B56-876C-47B5-B7E1-190DC00A63D0}" dt="2023-09-15T09:01:44.300" v="123" actId="47"/>
        <pc:sldMkLst>
          <pc:docMk/>
          <pc:sldMk cId="2296995832" sldId="277"/>
        </pc:sldMkLst>
        <pc:spChg chg="mod">
          <ac:chgData name="Carol Solaiman" userId="454eff8d-317f-47bc-8b18-a57cc97d887f" providerId="ADAL" clId="{8CB41B56-876C-47B5-B7E1-190DC00A63D0}" dt="2023-09-15T08:59:51.247" v="35" actId="20577"/>
          <ac:spMkLst>
            <pc:docMk/>
            <pc:sldMk cId="2296995832" sldId="277"/>
            <ac:spMk id="3" creationId="{005161EA-A5F5-0530-DEBF-F6554AAE3E3B}"/>
          </ac:spMkLst>
        </pc:spChg>
      </pc:sldChg>
      <pc:sldChg chg="modSp add mod ord">
        <pc:chgData name="Carol Solaiman" userId="454eff8d-317f-47bc-8b18-a57cc97d887f" providerId="ADAL" clId="{8CB41B56-876C-47B5-B7E1-190DC00A63D0}" dt="2023-09-15T09:00:26.523" v="67" actId="20577"/>
        <pc:sldMkLst>
          <pc:docMk/>
          <pc:sldMk cId="2132768911" sldId="278"/>
        </pc:sldMkLst>
        <pc:spChg chg="mod">
          <ac:chgData name="Carol Solaiman" userId="454eff8d-317f-47bc-8b18-a57cc97d887f" providerId="ADAL" clId="{8CB41B56-876C-47B5-B7E1-190DC00A63D0}" dt="2023-09-15T09:00:18.187" v="50" actId="20577"/>
          <ac:spMkLst>
            <pc:docMk/>
            <pc:sldMk cId="2132768911" sldId="278"/>
            <ac:spMk id="2" creationId="{00000000-0000-0000-0000-000000000000}"/>
          </ac:spMkLst>
        </pc:spChg>
        <pc:spChg chg="mod">
          <ac:chgData name="Carol Solaiman" userId="454eff8d-317f-47bc-8b18-a57cc97d887f" providerId="ADAL" clId="{8CB41B56-876C-47B5-B7E1-190DC00A63D0}" dt="2023-09-15T09:00:26.523" v="67" actId="20577"/>
          <ac:spMkLst>
            <pc:docMk/>
            <pc:sldMk cId="2132768911" sldId="278"/>
            <ac:spMk id="3" creationId="{00000000-0000-0000-0000-000000000000}"/>
          </ac:spMkLst>
        </pc:spChg>
      </pc:sldChg>
      <pc:sldChg chg="modSp add mod ord">
        <pc:chgData name="Carol Solaiman" userId="454eff8d-317f-47bc-8b18-a57cc97d887f" providerId="ADAL" clId="{8CB41B56-876C-47B5-B7E1-190DC00A63D0}" dt="2023-09-15T09:01:40.647" v="122"/>
        <pc:sldMkLst>
          <pc:docMk/>
          <pc:sldMk cId="1067666645" sldId="279"/>
        </pc:sldMkLst>
        <pc:spChg chg="mod">
          <ac:chgData name="Carol Solaiman" userId="454eff8d-317f-47bc-8b18-a57cc97d887f" providerId="ADAL" clId="{8CB41B56-876C-47B5-B7E1-190DC00A63D0}" dt="2023-09-15T09:00:37.116" v="81" actId="20577"/>
          <ac:spMkLst>
            <pc:docMk/>
            <pc:sldMk cId="1067666645" sldId="279"/>
            <ac:spMk id="2" creationId="{00000000-0000-0000-0000-000000000000}"/>
          </ac:spMkLst>
        </pc:spChg>
        <pc:spChg chg="mod">
          <ac:chgData name="Carol Solaiman" userId="454eff8d-317f-47bc-8b18-a57cc97d887f" providerId="ADAL" clId="{8CB41B56-876C-47B5-B7E1-190DC00A63D0}" dt="2023-09-15T09:01:30.251" v="120" actId="255"/>
          <ac:spMkLst>
            <pc:docMk/>
            <pc:sldMk cId="1067666645" sldId="279"/>
            <ac:spMk id="3" creationId="{00000000-0000-0000-0000-000000000000}"/>
          </ac:spMkLst>
        </pc:spChg>
      </pc:sldChg>
      <pc:sldChg chg="modSp add mod ord modNotesTx">
        <pc:chgData name="Carol Solaiman" userId="454eff8d-317f-47bc-8b18-a57cc97d887f" providerId="ADAL" clId="{8CB41B56-876C-47B5-B7E1-190DC00A63D0}" dt="2023-09-15T09:05:16.340" v="299" actId="6549"/>
        <pc:sldMkLst>
          <pc:docMk/>
          <pc:sldMk cId="1899003844" sldId="280"/>
        </pc:sldMkLst>
        <pc:spChg chg="mod">
          <ac:chgData name="Carol Solaiman" userId="454eff8d-317f-47bc-8b18-a57cc97d887f" providerId="ADAL" clId="{8CB41B56-876C-47B5-B7E1-190DC00A63D0}" dt="2023-09-15T09:02:33.212" v="144" actId="6549"/>
          <ac:spMkLst>
            <pc:docMk/>
            <pc:sldMk cId="1899003844" sldId="280"/>
            <ac:spMk id="2" creationId="{00000000-0000-0000-0000-000000000000}"/>
          </ac:spMkLst>
        </pc:spChg>
        <pc:spChg chg="mod">
          <ac:chgData name="Carol Solaiman" userId="454eff8d-317f-47bc-8b18-a57cc97d887f" providerId="ADAL" clId="{8CB41B56-876C-47B5-B7E1-190DC00A63D0}" dt="2023-09-15T09:05:05.993" v="298" actId="1076"/>
          <ac:spMkLst>
            <pc:docMk/>
            <pc:sldMk cId="1899003844" sldId="280"/>
            <ac:spMk id="3" creationId="{005161EA-A5F5-0530-DEBF-F6554AAE3E3B}"/>
          </ac:spMkLst>
        </pc:spChg>
      </pc:sldChg>
      <pc:sldChg chg="modSp add mod">
        <pc:chgData name="Carol Solaiman" userId="454eff8d-317f-47bc-8b18-a57cc97d887f" providerId="ADAL" clId="{8CB41B56-876C-47B5-B7E1-190DC00A63D0}" dt="2023-09-15T09:12:06.271" v="559" actId="20577"/>
        <pc:sldMkLst>
          <pc:docMk/>
          <pc:sldMk cId="1054496730" sldId="281"/>
        </pc:sldMkLst>
        <pc:spChg chg="mod">
          <ac:chgData name="Carol Solaiman" userId="454eff8d-317f-47bc-8b18-a57cc97d887f" providerId="ADAL" clId="{8CB41B56-876C-47B5-B7E1-190DC00A63D0}" dt="2023-09-15T09:10:35.906" v="436" actId="20577"/>
          <ac:spMkLst>
            <pc:docMk/>
            <pc:sldMk cId="1054496730" sldId="281"/>
            <ac:spMk id="2" creationId="{00000000-0000-0000-0000-000000000000}"/>
          </ac:spMkLst>
        </pc:spChg>
        <pc:spChg chg="mod">
          <ac:chgData name="Carol Solaiman" userId="454eff8d-317f-47bc-8b18-a57cc97d887f" providerId="ADAL" clId="{8CB41B56-876C-47B5-B7E1-190DC00A63D0}" dt="2023-09-15T09:12:06.271" v="559" actId="20577"/>
          <ac:spMkLst>
            <pc:docMk/>
            <pc:sldMk cId="1054496730" sldId="281"/>
            <ac:spMk id="3" creationId="{005161EA-A5F5-0530-DEBF-F6554AAE3E3B}"/>
          </ac:spMkLst>
        </pc:spChg>
      </pc:sldChg>
      <pc:sldChg chg="modSp add mod">
        <pc:chgData name="Carol Solaiman" userId="454eff8d-317f-47bc-8b18-a57cc97d887f" providerId="ADAL" clId="{8CB41B56-876C-47B5-B7E1-190DC00A63D0}" dt="2023-09-15T09:12:42.883" v="605" actId="5793"/>
        <pc:sldMkLst>
          <pc:docMk/>
          <pc:sldMk cId="86315460" sldId="282"/>
        </pc:sldMkLst>
        <pc:spChg chg="mod">
          <ac:chgData name="Carol Solaiman" userId="454eff8d-317f-47bc-8b18-a57cc97d887f" providerId="ADAL" clId="{8CB41B56-876C-47B5-B7E1-190DC00A63D0}" dt="2023-09-15T09:12:25.388" v="571" actId="5793"/>
          <ac:spMkLst>
            <pc:docMk/>
            <pc:sldMk cId="86315460" sldId="282"/>
            <ac:spMk id="2" creationId="{00000000-0000-0000-0000-000000000000}"/>
          </ac:spMkLst>
        </pc:spChg>
        <pc:spChg chg="mod">
          <ac:chgData name="Carol Solaiman" userId="454eff8d-317f-47bc-8b18-a57cc97d887f" providerId="ADAL" clId="{8CB41B56-876C-47B5-B7E1-190DC00A63D0}" dt="2023-09-15T09:12:42.883" v="605" actId="5793"/>
          <ac:spMkLst>
            <pc:docMk/>
            <pc:sldMk cId="86315460" sldId="282"/>
            <ac:spMk id="3" creationId="{005161EA-A5F5-0530-DEBF-F6554AAE3E3B}"/>
          </ac:spMkLst>
        </pc:spChg>
      </pc:sldChg>
    </pc:docChg>
  </pc:docChgLst>
  <pc:docChgLst>
    <pc:chgData name="Jolene Macnaughton" userId="S::jolene.macnaughton@carersinbeds.org.uk::da9bc234-531d-4c20-9761-e40f20ad73a9" providerId="AD" clId="Web-{D9C6468E-8115-4D08-9526-A77A85A60BDE}"/>
    <pc:docChg chg="modSld">
      <pc:chgData name="Jolene Macnaughton" userId="S::jolene.macnaughton@carersinbeds.org.uk::da9bc234-531d-4c20-9761-e40f20ad73a9" providerId="AD" clId="Web-{D9C6468E-8115-4D08-9526-A77A85A60BDE}" dt="2023-09-15T08:47:20.207" v="46" actId="20577"/>
      <pc:docMkLst>
        <pc:docMk/>
      </pc:docMkLst>
      <pc:sldChg chg="addSp delSp modSp">
        <pc:chgData name="Jolene Macnaughton" userId="S::jolene.macnaughton@carersinbeds.org.uk::da9bc234-531d-4c20-9761-e40f20ad73a9" providerId="AD" clId="Web-{D9C6468E-8115-4D08-9526-A77A85A60BDE}" dt="2023-09-15T08:44:35.469" v="21" actId="1076"/>
        <pc:sldMkLst>
          <pc:docMk/>
          <pc:sldMk cId="4218825710" sldId="270"/>
        </pc:sldMkLst>
        <pc:spChg chg="add del mod">
          <ac:chgData name="Jolene Macnaughton" userId="S::jolene.macnaughton@carersinbeds.org.uk::da9bc234-531d-4c20-9761-e40f20ad73a9" providerId="AD" clId="Web-{D9C6468E-8115-4D08-9526-A77A85A60BDE}" dt="2023-09-15T08:43:40.842" v="14"/>
          <ac:spMkLst>
            <pc:docMk/>
            <pc:sldMk cId="4218825710" sldId="270"/>
            <ac:spMk id="3" creationId="{FD4D8260-2AB0-B662-318C-FE74C2ECD420}"/>
          </ac:spMkLst>
        </pc:spChg>
        <pc:spChg chg="add del mod">
          <ac:chgData name="Jolene Macnaughton" userId="S::jolene.macnaughton@carersinbeds.org.uk::da9bc234-531d-4c20-9761-e40f20ad73a9" providerId="AD" clId="Web-{D9C6468E-8115-4D08-9526-A77A85A60BDE}" dt="2023-09-15T08:44:28.203" v="20"/>
          <ac:spMkLst>
            <pc:docMk/>
            <pc:sldMk cId="4218825710" sldId="270"/>
            <ac:spMk id="5" creationId="{494FB0CC-C4EF-C5C2-3F43-92DE904B689C}"/>
          </ac:spMkLst>
        </pc:spChg>
        <pc:spChg chg="add del">
          <ac:chgData name="Jolene Macnaughton" userId="S::jolene.macnaughton@carersinbeds.org.uk::da9bc234-531d-4c20-9761-e40f20ad73a9" providerId="AD" clId="Web-{D9C6468E-8115-4D08-9526-A77A85A60BDE}" dt="2023-09-15T08:44:24.422" v="19"/>
          <ac:spMkLst>
            <pc:docMk/>
            <pc:sldMk cId="4218825710" sldId="270"/>
            <ac:spMk id="116" creationId="{00000000-0000-0000-0000-000000000000}"/>
          </ac:spMkLst>
        </pc:spChg>
        <pc:spChg chg="ord">
          <ac:chgData name="Jolene Macnaughton" userId="S::jolene.macnaughton@carersinbeds.org.uk::da9bc234-531d-4c20-9761-e40f20ad73a9" providerId="AD" clId="Web-{D9C6468E-8115-4D08-9526-A77A85A60BDE}" dt="2023-09-15T08:42:50.091" v="5"/>
          <ac:spMkLst>
            <pc:docMk/>
            <pc:sldMk cId="4218825710" sldId="270"/>
            <ac:spMk id="128" creationId="{00000000-0000-0000-0000-000000000000}"/>
          </ac:spMkLst>
        </pc:spChg>
        <pc:spChg chg="ord">
          <ac:chgData name="Jolene Macnaughton" userId="S::jolene.macnaughton@carersinbeds.org.uk::da9bc234-531d-4c20-9761-e40f20ad73a9" providerId="AD" clId="Web-{D9C6468E-8115-4D08-9526-A77A85A60BDE}" dt="2023-09-15T08:42:50.091" v="4"/>
          <ac:spMkLst>
            <pc:docMk/>
            <pc:sldMk cId="4218825710" sldId="270"/>
            <ac:spMk id="133" creationId="{00000000-0000-0000-0000-000000000000}"/>
          </ac:spMkLst>
        </pc:spChg>
        <pc:spChg chg="mod">
          <ac:chgData name="Jolene Macnaughton" userId="S::jolene.macnaughton@carersinbeds.org.uk::da9bc234-531d-4c20-9761-e40f20ad73a9" providerId="AD" clId="Web-{D9C6468E-8115-4D08-9526-A77A85A60BDE}" dt="2023-09-15T08:43:34.342" v="12" actId="1076"/>
          <ac:spMkLst>
            <pc:docMk/>
            <pc:sldMk cId="4218825710" sldId="270"/>
            <ac:spMk id="141" creationId="{00000000-0000-0000-0000-000000000000}"/>
          </ac:spMkLst>
        </pc:spChg>
        <pc:spChg chg="mod">
          <ac:chgData name="Jolene Macnaughton" userId="S::jolene.macnaughton@carersinbeds.org.uk::da9bc234-531d-4c20-9761-e40f20ad73a9" providerId="AD" clId="Web-{D9C6468E-8115-4D08-9526-A77A85A60BDE}" dt="2023-09-15T08:44:08.390" v="17" actId="14100"/>
          <ac:spMkLst>
            <pc:docMk/>
            <pc:sldMk cId="4218825710" sldId="270"/>
            <ac:spMk id="149" creationId="{00000000-0000-0000-0000-000000000000}"/>
          </ac:spMkLst>
        </pc:spChg>
        <pc:grpChg chg="mod">
          <ac:chgData name="Jolene Macnaughton" userId="S::jolene.macnaughton@carersinbeds.org.uk::da9bc234-531d-4c20-9761-e40f20ad73a9" providerId="AD" clId="Web-{D9C6468E-8115-4D08-9526-A77A85A60BDE}" dt="2023-09-15T08:44:35.469" v="21" actId="1076"/>
          <ac:grpSpMkLst>
            <pc:docMk/>
            <pc:sldMk cId="4218825710" sldId="270"/>
            <ac:grpSpMk id="119" creationId="{00000000-0000-0000-0000-000000000000}"/>
          </ac:grpSpMkLst>
        </pc:grpChg>
        <pc:grpChg chg="mod">
          <ac:chgData name="Jolene Macnaughton" userId="S::jolene.macnaughton@carersinbeds.org.uk::da9bc234-531d-4c20-9761-e40f20ad73a9" providerId="AD" clId="Web-{D9C6468E-8115-4D08-9526-A77A85A60BDE}" dt="2023-09-15T08:43:41.483" v="15" actId="1076"/>
          <ac:grpSpMkLst>
            <pc:docMk/>
            <pc:sldMk cId="4218825710" sldId="270"/>
            <ac:grpSpMk id="127" creationId="{00000000-0000-0000-0000-000000000000}"/>
          </ac:grpSpMkLst>
        </pc:grpChg>
        <pc:grpChg chg="mod">
          <ac:chgData name="Jolene Macnaughton" userId="S::jolene.macnaughton@carersinbeds.org.uk::da9bc234-531d-4c20-9761-e40f20ad73a9" providerId="AD" clId="Web-{D9C6468E-8115-4D08-9526-A77A85A60BDE}" dt="2023-09-15T08:43:33.108" v="11" actId="1076"/>
          <ac:grpSpMkLst>
            <pc:docMk/>
            <pc:sldMk cId="4218825710" sldId="270"/>
            <ac:grpSpMk id="135" creationId="{00000000-0000-0000-0000-000000000000}"/>
          </ac:grpSpMkLst>
        </pc:grpChg>
      </pc:sldChg>
      <pc:sldChg chg="addSp delSp modSp">
        <pc:chgData name="Jolene Macnaughton" userId="S::jolene.macnaughton@carersinbeds.org.uk::da9bc234-531d-4c20-9761-e40f20ad73a9" providerId="AD" clId="Web-{D9C6468E-8115-4D08-9526-A77A85A60BDE}" dt="2023-09-15T08:45:19.704" v="27" actId="1076"/>
        <pc:sldMkLst>
          <pc:docMk/>
          <pc:sldMk cId="1309370869" sldId="271"/>
        </pc:sldMkLst>
        <pc:spChg chg="add del mod">
          <ac:chgData name="Jolene Macnaughton" userId="S::jolene.macnaughton@carersinbeds.org.uk::da9bc234-531d-4c20-9761-e40f20ad73a9" providerId="AD" clId="Web-{D9C6468E-8115-4D08-9526-A77A85A60BDE}" dt="2023-09-15T08:45:11.204" v="25"/>
          <ac:spMkLst>
            <pc:docMk/>
            <pc:sldMk cId="1309370869" sldId="271"/>
            <ac:spMk id="3" creationId="{DD060AB9-F44C-8BF0-10FF-FAB57B82D396}"/>
          </ac:spMkLst>
        </pc:spChg>
        <pc:spChg chg="del">
          <ac:chgData name="Jolene Macnaughton" userId="S::jolene.macnaughton@carersinbeds.org.uk::da9bc234-531d-4c20-9761-e40f20ad73a9" providerId="AD" clId="Web-{D9C6468E-8115-4D08-9526-A77A85A60BDE}" dt="2023-09-15T08:45:03.860" v="24"/>
          <ac:spMkLst>
            <pc:docMk/>
            <pc:sldMk cId="1309370869" sldId="271"/>
            <ac:spMk id="155" creationId="{00000000-0000-0000-0000-000000000000}"/>
          </ac:spMkLst>
        </pc:spChg>
        <pc:spChg chg="mod">
          <ac:chgData name="Jolene Macnaughton" userId="S::jolene.macnaughton@carersinbeds.org.uk::da9bc234-531d-4c20-9761-e40f20ad73a9" providerId="AD" clId="Web-{D9C6468E-8115-4D08-9526-A77A85A60BDE}" dt="2023-09-15T08:45:15.938" v="26" actId="1076"/>
          <ac:spMkLst>
            <pc:docMk/>
            <pc:sldMk cId="1309370869" sldId="271"/>
            <ac:spMk id="173" creationId="{00000000-0000-0000-0000-000000000000}"/>
          </ac:spMkLst>
        </pc:spChg>
        <pc:spChg chg="del">
          <ac:chgData name="Jolene Macnaughton" userId="S::jolene.macnaughton@carersinbeds.org.uk::da9bc234-531d-4c20-9761-e40f20ad73a9" providerId="AD" clId="Web-{D9C6468E-8115-4D08-9526-A77A85A60BDE}" dt="2023-09-15T08:44:57.766" v="22"/>
          <ac:spMkLst>
            <pc:docMk/>
            <pc:sldMk cId="1309370869" sldId="271"/>
            <ac:spMk id="190" creationId="{00000000-0000-0000-0000-000000000000}"/>
          </ac:spMkLst>
        </pc:spChg>
        <pc:grpChg chg="mod">
          <ac:chgData name="Jolene Macnaughton" userId="S::jolene.macnaughton@carersinbeds.org.uk::da9bc234-531d-4c20-9761-e40f20ad73a9" providerId="AD" clId="Web-{D9C6468E-8115-4D08-9526-A77A85A60BDE}" dt="2023-09-15T08:45:19.704" v="27" actId="1076"/>
          <ac:grpSpMkLst>
            <pc:docMk/>
            <pc:sldMk cId="1309370869" sldId="271"/>
            <ac:grpSpMk id="166" creationId="{00000000-0000-0000-0000-000000000000}"/>
          </ac:grpSpMkLst>
        </pc:grpChg>
      </pc:sldChg>
      <pc:sldChg chg="addSp delSp modSp">
        <pc:chgData name="Jolene Macnaughton" userId="S::jolene.macnaughton@carersinbeds.org.uk::da9bc234-531d-4c20-9761-e40f20ad73a9" providerId="AD" clId="Web-{D9C6468E-8115-4D08-9526-A77A85A60BDE}" dt="2023-09-15T08:45:29.251" v="29"/>
        <pc:sldMkLst>
          <pc:docMk/>
          <pc:sldMk cId="2459806829" sldId="272"/>
        </pc:sldMkLst>
        <pc:spChg chg="add del mod">
          <ac:chgData name="Jolene Macnaughton" userId="S::jolene.macnaughton@carersinbeds.org.uk::da9bc234-531d-4c20-9761-e40f20ad73a9" providerId="AD" clId="Web-{D9C6468E-8115-4D08-9526-A77A85A60BDE}" dt="2023-09-15T08:45:29.251" v="29"/>
          <ac:spMkLst>
            <pc:docMk/>
            <pc:sldMk cId="2459806829" sldId="272"/>
            <ac:spMk id="3" creationId="{54AD61F7-DA79-4162-7B84-95A80D4F6FC5}"/>
          </ac:spMkLst>
        </pc:spChg>
        <pc:spChg chg="del">
          <ac:chgData name="Jolene Macnaughton" userId="S::jolene.macnaughton@carersinbeds.org.uk::da9bc234-531d-4c20-9761-e40f20ad73a9" providerId="AD" clId="Web-{D9C6468E-8115-4D08-9526-A77A85A60BDE}" dt="2023-09-15T08:45:26.470" v="28"/>
          <ac:spMkLst>
            <pc:docMk/>
            <pc:sldMk cId="2459806829" sldId="272"/>
            <ac:spMk id="198" creationId="{00000000-0000-0000-0000-000000000000}"/>
          </ac:spMkLst>
        </pc:spChg>
      </pc:sldChg>
      <pc:sldChg chg="addSp delSp modSp">
        <pc:chgData name="Jolene Macnaughton" userId="S::jolene.macnaughton@carersinbeds.org.uk::da9bc234-531d-4c20-9761-e40f20ad73a9" providerId="AD" clId="Web-{D9C6468E-8115-4D08-9526-A77A85A60BDE}" dt="2023-09-15T08:46:02.721" v="34"/>
        <pc:sldMkLst>
          <pc:docMk/>
          <pc:sldMk cId="2282870556" sldId="273"/>
        </pc:sldMkLst>
        <pc:spChg chg="add del mod">
          <ac:chgData name="Jolene Macnaughton" userId="S::jolene.macnaughton@carersinbeds.org.uk::da9bc234-531d-4c20-9761-e40f20ad73a9" providerId="AD" clId="Web-{D9C6468E-8115-4D08-9526-A77A85A60BDE}" dt="2023-09-15T08:46:02.721" v="34"/>
          <ac:spMkLst>
            <pc:docMk/>
            <pc:sldMk cId="2282870556" sldId="273"/>
            <ac:spMk id="3" creationId="{16BD1C7E-37FA-689E-BF29-AD407ED7E7BC}"/>
          </ac:spMkLst>
        </pc:spChg>
        <pc:spChg chg="del">
          <ac:chgData name="Jolene Macnaughton" userId="S::jolene.macnaughton@carersinbeds.org.uk::da9bc234-531d-4c20-9761-e40f20ad73a9" providerId="AD" clId="Web-{D9C6468E-8115-4D08-9526-A77A85A60BDE}" dt="2023-09-15T08:45:58.299" v="33"/>
          <ac:spMkLst>
            <pc:docMk/>
            <pc:sldMk cId="2282870556" sldId="273"/>
            <ac:spMk id="235" creationId="{00000000-0000-0000-0000-000000000000}"/>
          </ac:spMkLst>
        </pc:spChg>
        <pc:spChg chg="ord">
          <ac:chgData name="Jolene Macnaughton" userId="S::jolene.macnaughton@carersinbeds.org.uk::da9bc234-531d-4c20-9761-e40f20ad73a9" providerId="AD" clId="Web-{D9C6468E-8115-4D08-9526-A77A85A60BDE}" dt="2023-09-15T08:45:56.127" v="32"/>
          <ac:spMkLst>
            <pc:docMk/>
            <pc:sldMk cId="2282870556" sldId="273"/>
            <ac:spMk id="239" creationId="{00000000-0000-0000-0000-000000000000}"/>
          </ac:spMkLst>
        </pc:spChg>
      </pc:sldChg>
      <pc:sldChg chg="addSp delSp modSp">
        <pc:chgData name="Jolene Macnaughton" userId="S::jolene.macnaughton@carersinbeds.org.uk::da9bc234-531d-4c20-9761-e40f20ad73a9" providerId="AD" clId="Web-{D9C6468E-8115-4D08-9526-A77A85A60BDE}" dt="2023-09-15T08:47:20.207" v="46" actId="20577"/>
        <pc:sldMkLst>
          <pc:docMk/>
          <pc:sldMk cId="2236203113" sldId="274"/>
        </pc:sldMkLst>
        <pc:spChg chg="add del mod">
          <ac:chgData name="Jolene Macnaughton" userId="S::jolene.macnaughton@carersinbeds.org.uk::da9bc234-531d-4c20-9761-e40f20ad73a9" providerId="AD" clId="Web-{D9C6468E-8115-4D08-9526-A77A85A60BDE}" dt="2023-09-15T08:46:22.675" v="37"/>
          <ac:spMkLst>
            <pc:docMk/>
            <pc:sldMk cId="2236203113" sldId="274"/>
            <ac:spMk id="3" creationId="{5B9F8485-C1AE-39FB-60B5-20BD8742626F}"/>
          </ac:spMkLst>
        </pc:spChg>
        <pc:spChg chg="del">
          <ac:chgData name="Jolene Macnaughton" userId="S::jolene.macnaughton@carersinbeds.org.uk::da9bc234-531d-4c20-9761-e40f20ad73a9" providerId="AD" clId="Web-{D9C6468E-8115-4D08-9526-A77A85A60BDE}" dt="2023-09-15T08:46:17.236" v="36"/>
          <ac:spMkLst>
            <pc:docMk/>
            <pc:sldMk cId="2236203113" sldId="274"/>
            <ac:spMk id="245" creationId="{00000000-0000-0000-0000-000000000000}"/>
          </ac:spMkLst>
        </pc:spChg>
        <pc:spChg chg="del">
          <ac:chgData name="Jolene Macnaughton" userId="S::jolene.macnaughton@carersinbeds.org.uk::da9bc234-531d-4c20-9761-e40f20ad73a9" providerId="AD" clId="Web-{D9C6468E-8115-4D08-9526-A77A85A60BDE}" dt="2023-09-15T08:46:29.752" v="38"/>
          <ac:spMkLst>
            <pc:docMk/>
            <pc:sldMk cId="2236203113" sldId="274"/>
            <ac:spMk id="248" creationId="{00000000-0000-0000-0000-000000000000}"/>
          </ac:spMkLst>
        </pc:spChg>
        <pc:spChg chg="mod ord">
          <ac:chgData name="Jolene Macnaughton" userId="S::jolene.macnaughton@carersinbeds.org.uk::da9bc234-531d-4c20-9761-e40f20ad73a9" providerId="AD" clId="Web-{D9C6468E-8115-4D08-9526-A77A85A60BDE}" dt="2023-09-15T08:47:20.207" v="46" actId="20577"/>
          <ac:spMkLst>
            <pc:docMk/>
            <pc:sldMk cId="2236203113" sldId="274"/>
            <ac:spMk id="249" creationId="{00000000-0000-0000-0000-000000000000}"/>
          </ac:spMkLst>
        </pc:spChg>
      </pc:sldChg>
    </pc:docChg>
  </pc:docChgLst>
  <pc:docChgLst>
    <pc:chgData name="Carol Solaiman" userId="454eff8d-317f-47bc-8b18-a57cc97d887f" providerId="ADAL" clId="{D92C30FA-850D-4BCF-A535-2B765F083F7B}"/>
    <pc:docChg chg="undo custSel addSld delSld modSld sldOrd addMainMaster delMainMaster modMainMaster">
      <pc:chgData name="Carol Solaiman" userId="454eff8d-317f-47bc-8b18-a57cc97d887f" providerId="ADAL" clId="{D92C30FA-850D-4BCF-A535-2B765F083F7B}" dt="2023-09-15T08:38:58.055" v="612"/>
      <pc:docMkLst>
        <pc:docMk/>
      </pc:docMkLst>
      <pc:sldChg chg="addSp delSp modSp mod">
        <pc:chgData name="Carol Solaiman" userId="454eff8d-317f-47bc-8b18-a57cc97d887f" providerId="ADAL" clId="{D92C30FA-850D-4BCF-A535-2B765F083F7B}" dt="2023-09-14T10:46:22.335" v="542" actId="1076"/>
        <pc:sldMkLst>
          <pc:docMk/>
          <pc:sldMk cId="765054580" sldId="256"/>
        </pc:sldMkLst>
        <pc:spChg chg="mod">
          <ac:chgData name="Carol Solaiman" userId="454eff8d-317f-47bc-8b18-a57cc97d887f" providerId="ADAL" clId="{D92C30FA-850D-4BCF-A535-2B765F083F7B}" dt="2023-09-14T10:43:51.283" v="471" actId="14100"/>
          <ac:spMkLst>
            <pc:docMk/>
            <pc:sldMk cId="765054580" sldId="256"/>
            <ac:spMk id="2" creationId="{00000000-0000-0000-0000-000000000000}"/>
          </ac:spMkLst>
        </pc:spChg>
        <pc:spChg chg="mod">
          <ac:chgData name="Carol Solaiman" userId="454eff8d-317f-47bc-8b18-a57cc97d887f" providerId="ADAL" clId="{D92C30FA-850D-4BCF-A535-2B765F083F7B}" dt="2023-09-14T10:46:09.473" v="526" actId="1076"/>
          <ac:spMkLst>
            <pc:docMk/>
            <pc:sldMk cId="765054580" sldId="256"/>
            <ac:spMk id="3" creationId="{00000000-0000-0000-0000-000000000000}"/>
          </ac:spMkLst>
        </pc:spChg>
        <pc:spChg chg="add del">
          <ac:chgData name="Carol Solaiman" userId="454eff8d-317f-47bc-8b18-a57cc97d887f" providerId="ADAL" clId="{D92C30FA-850D-4BCF-A535-2B765F083F7B}" dt="2023-09-14T10:43:30.513" v="469" actId="478"/>
          <ac:spMkLst>
            <pc:docMk/>
            <pc:sldMk cId="765054580" sldId="256"/>
            <ac:spMk id="5" creationId="{4257C7C8-3489-4AC2-5E25-E91001F221D6}"/>
          </ac:spMkLst>
        </pc:spChg>
        <pc:spChg chg="add mod">
          <ac:chgData name="Carol Solaiman" userId="454eff8d-317f-47bc-8b18-a57cc97d887f" providerId="ADAL" clId="{D92C30FA-850D-4BCF-A535-2B765F083F7B}" dt="2023-09-14T10:46:22.335" v="542" actId="1076"/>
          <ac:spMkLst>
            <pc:docMk/>
            <pc:sldMk cId="765054580" sldId="256"/>
            <ac:spMk id="6" creationId="{123FEF8F-EAB8-4E88-91A3-46BB34C27F12}"/>
          </ac:spMkLst>
        </pc:spChg>
      </pc:sldChg>
      <pc:sldChg chg="modSp mod modNotesTx">
        <pc:chgData name="Carol Solaiman" userId="454eff8d-317f-47bc-8b18-a57cc97d887f" providerId="ADAL" clId="{D92C30FA-850D-4BCF-A535-2B765F083F7B}" dt="2023-09-14T07:17:55.267" v="223" actId="2710"/>
        <pc:sldMkLst>
          <pc:docMk/>
          <pc:sldMk cId="3540677791" sldId="257"/>
        </pc:sldMkLst>
        <pc:spChg chg="mod">
          <ac:chgData name="Carol Solaiman" userId="454eff8d-317f-47bc-8b18-a57cc97d887f" providerId="ADAL" clId="{D92C30FA-850D-4BCF-A535-2B765F083F7B}" dt="2023-09-14T07:16:42.454" v="61" actId="20577"/>
          <ac:spMkLst>
            <pc:docMk/>
            <pc:sldMk cId="3540677791" sldId="257"/>
            <ac:spMk id="2" creationId="{00000000-0000-0000-0000-000000000000}"/>
          </ac:spMkLst>
        </pc:spChg>
        <pc:spChg chg="mod">
          <ac:chgData name="Carol Solaiman" userId="454eff8d-317f-47bc-8b18-a57cc97d887f" providerId="ADAL" clId="{D92C30FA-850D-4BCF-A535-2B765F083F7B}" dt="2023-09-14T07:17:55.267" v="223" actId="2710"/>
          <ac:spMkLst>
            <pc:docMk/>
            <pc:sldMk cId="3540677791" sldId="257"/>
            <ac:spMk id="3" creationId="{00000000-0000-0000-0000-000000000000}"/>
          </ac:spMkLst>
        </pc:spChg>
      </pc:sldChg>
      <pc:sldChg chg="del">
        <pc:chgData name="Carol Solaiman" userId="454eff8d-317f-47bc-8b18-a57cc97d887f" providerId="ADAL" clId="{D92C30FA-850D-4BCF-A535-2B765F083F7B}" dt="2023-09-14T07:18:30.693" v="227" actId="47"/>
        <pc:sldMkLst>
          <pc:docMk/>
          <pc:sldMk cId="4153338109" sldId="261"/>
        </pc:sldMkLst>
      </pc:sldChg>
      <pc:sldChg chg="modSp mod">
        <pc:chgData name="Carol Solaiman" userId="454eff8d-317f-47bc-8b18-a57cc97d887f" providerId="ADAL" clId="{D92C30FA-850D-4BCF-A535-2B765F083F7B}" dt="2023-09-07T10:22:22.569" v="1" actId="20577"/>
        <pc:sldMkLst>
          <pc:docMk/>
          <pc:sldMk cId="692290862" sldId="263"/>
        </pc:sldMkLst>
        <pc:spChg chg="mod">
          <ac:chgData name="Carol Solaiman" userId="454eff8d-317f-47bc-8b18-a57cc97d887f" providerId="ADAL" clId="{D92C30FA-850D-4BCF-A535-2B765F083F7B}" dt="2023-09-07T10:22:22.569" v="1" actId="20577"/>
          <ac:spMkLst>
            <pc:docMk/>
            <pc:sldMk cId="692290862" sldId="263"/>
            <ac:spMk id="2" creationId="{00000000-0000-0000-0000-000000000000}"/>
          </ac:spMkLst>
        </pc:spChg>
      </pc:sldChg>
      <pc:sldChg chg="add del">
        <pc:chgData name="Carol Solaiman" userId="454eff8d-317f-47bc-8b18-a57cc97d887f" providerId="ADAL" clId="{D92C30FA-850D-4BCF-A535-2B765F083F7B}" dt="2023-09-14T07:13:29.609" v="22" actId="27028"/>
        <pc:sldMkLst>
          <pc:docMk/>
          <pc:sldMk cId="2652207933" sldId="265"/>
        </pc:sldMkLst>
      </pc:sldChg>
      <pc:sldChg chg="modSp add mod">
        <pc:chgData name="Carol Solaiman" userId="454eff8d-317f-47bc-8b18-a57cc97d887f" providerId="ADAL" clId="{D92C30FA-850D-4BCF-A535-2B765F083F7B}" dt="2023-09-14T07:18:16.679" v="226" actId="20577"/>
        <pc:sldMkLst>
          <pc:docMk/>
          <pc:sldMk cId="3069795750" sldId="265"/>
        </pc:sldMkLst>
        <pc:spChg chg="mod">
          <ac:chgData name="Carol Solaiman" userId="454eff8d-317f-47bc-8b18-a57cc97d887f" providerId="ADAL" clId="{D92C30FA-850D-4BCF-A535-2B765F083F7B}" dt="2023-09-14T07:18:16.679" v="226" actId="20577"/>
          <ac:spMkLst>
            <pc:docMk/>
            <pc:sldMk cId="3069795750" sldId="265"/>
            <ac:spMk id="3" creationId="{00000000-0000-0000-0000-000000000000}"/>
          </ac:spMkLst>
        </pc:spChg>
      </pc:sldChg>
      <pc:sldChg chg="add del">
        <pc:chgData name="Carol Solaiman" userId="454eff8d-317f-47bc-8b18-a57cc97d887f" providerId="ADAL" clId="{D92C30FA-850D-4BCF-A535-2B765F083F7B}" dt="2023-09-14T07:13:28.509" v="21" actId="27028"/>
        <pc:sldMkLst>
          <pc:docMk/>
          <pc:sldMk cId="2145846864" sldId="266"/>
        </pc:sldMkLst>
      </pc:sldChg>
      <pc:sldChg chg="modSp add mod">
        <pc:chgData name="Carol Solaiman" userId="454eff8d-317f-47bc-8b18-a57cc97d887f" providerId="ADAL" clId="{D92C30FA-850D-4BCF-A535-2B765F083F7B}" dt="2023-09-14T10:41:25.033" v="276" actId="20577"/>
        <pc:sldMkLst>
          <pc:docMk/>
          <pc:sldMk cId="2851561895" sldId="266"/>
        </pc:sldMkLst>
        <pc:spChg chg="mod">
          <ac:chgData name="Carol Solaiman" userId="454eff8d-317f-47bc-8b18-a57cc97d887f" providerId="ADAL" clId="{D92C30FA-850D-4BCF-A535-2B765F083F7B}" dt="2023-09-14T10:41:12.568" v="238" actId="20577"/>
          <ac:spMkLst>
            <pc:docMk/>
            <pc:sldMk cId="2851561895" sldId="266"/>
            <ac:spMk id="2" creationId="{00000000-0000-0000-0000-000000000000}"/>
          </ac:spMkLst>
        </pc:spChg>
        <pc:spChg chg="mod">
          <ac:chgData name="Carol Solaiman" userId="454eff8d-317f-47bc-8b18-a57cc97d887f" providerId="ADAL" clId="{D92C30FA-850D-4BCF-A535-2B765F083F7B}" dt="2023-09-14T10:41:25.033" v="276" actId="20577"/>
          <ac:spMkLst>
            <pc:docMk/>
            <pc:sldMk cId="2851561895" sldId="266"/>
            <ac:spMk id="3" creationId="{00000000-0000-0000-0000-000000000000}"/>
          </ac:spMkLst>
        </pc:spChg>
      </pc:sldChg>
      <pc:sldChg chg="modSp add mod ord">
        <pc:chgData name="Carol Solaiman" userId="454eff8d-317f-47bc-8b18-a57cc97d887f" providerId="ADAL" clId="{D92C30FA-850D-4BCF-A535-2B765F083F7B}" dt="2023-09-14T10:42:08.015" v="341" actId="20577"/>
        <pc:sldMkLst>
          <pc:docMk/>
          <pc:sldMk cId="2436303693" sldId="267"/>
        </pc:sldMkLst>
        <pc:spChg chg="mod">
          <ac:chgData name="Carol Solaiman" userId="454eff8d-317f-47bc-8b18-a57cc97d887f" providerId="ADAL" clId="{D92C30FA-850D-4BCF-A535-2B765F083F7B}" dt="2023-09-14T10:42:01.314" v="319" actId="20577"/>
          <ac:spMkLst>
            <pc:docMk/>
            <pc:sldMk cId="2436303693" sldId="267"/>
            <ac:spMk id="2" creationId="{00000000-0000-0000-0000-000000000000}"/>
          </ac:spMkLst>
        </pc:spChg>
        <pc:spChg chg="mod">
          <ac:chgData name="Carol Solaiman" userId="454eff8d-317f-47bc-8b18-a57cc97d887f" providerId="ADAL" clId="{D92C30FA-850D-4BCF-A535-2B765F083F7B}" dt="2023-09-14T10:42:08.015" v="341" actId="20577"/>
          <ac:spMkLst>
            <pc:docMk/>
            <pc:sldMk cId="2436303693" sldId="267"/>
            <ac:spMk id="3" creationId="{00000000-0000-0000-0000-000000000000}"/>
          </ac:spMkLst>
        </pc:spChg>
      </pc:sldChg>
      <pc:sldChg chg="add del">
        <pc:chgData name="Carol Solaiman" userId="454eff8d-317f-47bc-8b18-a57cc97d887f" providerId="ADAL" clId="{D92C30FA-850D-4BCF-A535-2B765F083F7B}" dt="2023-09-14T07:13:27.892" v="20" actId="27028"/>
        <pc:sldMkLst>
          <pc:docMk/>
          <pc:sldMk cId="3744631384" sldId="267"/>
        </pc:sldMkLst>
      </pc:sldChg>
      <pc:sldChg chg="add del">
        <pc:chgData name="Carol Solaiman" userId="454eff8d-317f-47bc-8b18-a57cc97d887f" providerId="ADAL" clId="{D92C30FA-850D-4BCF-A535-2B765F083F7B}" dt="2023-09-14T07:13:27.077" v="19" actId="27028"/>
        <pc:sldMkLst>
          <pc:docMk/>
          <pc:sldMk cId="3538206713" sldId="268"/>
        </pc:sldMkLst>
      </pc:sldChg>
      <pc:sldChg chg="add">
        <pc:chgData name="Carol Solaiman" userId="454eff8d-317f-47bc-8b18-a57cc97d887f" providerId="ADAL" clId="{D92C30FA-850D-4BCF-A535-2B765F083F7B}" dt="2023-09-14T10:41:52.117" v="303" actId="2890"/>
        <pc:sldMkLst>
          <pc:docMk/>
          <pc:sldMk cId="3973718467" sldId="268"/>
        </pc:sldMkLst>
      </pc:sldChg>
      <pc:sldChg chg="add del">
        <pc:chgData name="Carol Solaiman" userId="454eff8d-317f-47bc-8b18-a57cc97d887f" providerId="ADAL" clId="{D92C30FA-850D-4BCF-A535-2B765F083F7B}" dt="2023-09-15T08:36:52.646" v="577" actId="27028"/>
        <pc:sldMkLst>
          <pc:docMk/>
          <pc:sldMk cId="1034003239" sldId="269"/>
        </pc:sldMkLst>
      </pc:sldChg>
      <pc:sldChg chg="add del">
        <pc:chgData name="Carol Solaiman" userId="454eff8d-317f-47bc-8b18-a57cc97d887f" providerId="ADAL" clId="{D92C30FA-850D-4BCF-A535-2B765F083F7B}" dt="2023-09-14T07:13:26.624" v="18" actId="27028"/>
        <pc:sldMkLst>
          <pc:docMk/>
          <pc:sldMk cId="1171566605" sldId="269"/>
        </pc:sldMkLst>
      </pc:sldChg>
      <pc:sldChg chg="add del">
        <pc:chgData name="Carol Solaiman" userId="454eff8d-317f-47bc-8b18-a57cc97d887f" providerId="ADAL" clId="{D92C30FA-850D-4BCF-A535-2B765F083F7B}" dt="2023-09-15T08:38:23.917" v="598" actId="27028"/>
        <pc:sldMkLst>
          <pc:docMk/>
          <pc:sldMk cId="3402787633" sldId="269"/>
        </pc:sldMkLst>
      </pc:sldChg>
      <pc:sldChg chg="add">
        <pc:chgData name="Carol Solaiman" userId="454eff8d-317f-47bc-8b18-a57cc97d887f" providerId="ADAL" clId="{D92C30FA-850D-4BCF-A535-2B765F083F7B}" dt="2023-09-15T08:38:57.067" v="600"/>
        <pc:sldMkLst>
          <pc:docMk/>
          <pc:sldMk cId="3565931085" sldId="269"/>
        </pc:sldMkLst>
      </pc:sldChg>
      <pc:sldChg chg="add del">
        <pc:chgData name="Carol Solaiman" userId="454eff8d-317f-47bc-8b18-a57cc97d887f" providerId="ADAL" clId="{D92C30FA-850D-4BCF-A535-2B765F083F7B}" dt="2023-09-14T07:13:25.529" v="17" actId="27028"/>
        <pc:sldMkLst>
          <pc:docMk/>
          <pc:sldMk cId="915686367" sldId="270"/>
        </pc:sldMkLst>
      </pc:sldChg>
      <pc:sldChg chg="add del">
        <pc:chgData name="Carol Solaiman" userId="454eff8d-317f-47bc-8b18-a57cc97d887f" providerId="ADAL" clId="{D92C30FA-850D-4BCF-A535-2B765F083F7B}" dt="2023-09-15T08:36:52.102" v="576" actId="27028"/>
        <pc:sldMkLst>
          <pc:docMk/>
          <pc:sldMk cId="1680307615" sldId="270"/>
        </pc:sldMkLst>
      </pc:sldChg>
      <pc:sldChg chg="add del">
        <pc:chgData name="Carol Solaiman" userId="454eff8d-317f-47bc-8b18-a57cc97d887f" providerId="ADAL" clId="{D92C30FA-850D-4BCF-A535-2B765F083F7B}" dt="2023-09-15T08:38:23.322" v="597" actId="27028"/>
        <pc:sldMkLst>
          <pc:docMk/>
          <pc:sldMk cId="1920508434" sldId="270"/>
        </pc:sldMkLst>
      </pc:sldChg>
      <pc:sldChg chg="add">
        <pc:chgData name="Carol Solaiman" userId="454eff8d-317f-47bc-8b18-a57cc97d887f" providerId="ADAL" clId="{D92C30FA-850D-4BCF-A535-2B765F083F7B}" dt="2023-09-15T08:38:57.254" v="602"/>
        <pc:sldMkLst>
          <pc:docMk/>
          <pc:sldMk cId="4218825710" sldId="270"/>
        </pc:sldMkLst>
      </pc:sldChg>
      <pc:sldChg chg="add del">
        <pc:chgData name="Carol Solaiman" userId="454eff8d-317f-47bc-8b18-a57cc97d887f" providerId="ADAL" clId="{D92C30FA-850D-4BCF-A535-2B765F083F7B}" dt="2023-09-15T08:38:22.898" v="596" actId="27028"/>
        <pc:sldMkLst>
          <pc:docMk/>
          <pc:sldMk cId="1227488737" sldId="271"/>
        </pc:sldMkLst>
      </pc:sldChg>
      <pc:sldChg chg="add">
        <pc:chgData name="Carol Solaiman" userId="454eff8d-317f-47bc-8b18-a57cc97d887f" providerId="ADAL" clId="{D92C30FA-850D-4BCF-A535-2B765F083F7B}" dt="2023-09-15T08:38:57.422" v="604"/>
        <pc:sldMkLst>
          <pc:docMk/>
          <pc:sldMk cId="1309370869" sldId="271"/>
        </pc:sldMkLst>
      </pc:sldChg>
      <pc:sldChg chg="add del">
        <pc:chgData name="Carol Solaiman" userId="454eff8d-317f-47bc-8b18-a57cc97d887f" providerId="ADAL" clId="{D92C30FA-850D-4BCF-A535-2B765F083F7B}" dt="2023-09-14T07:13:17.361" v="16" actId="27028"/>
        <pc:sldMkLst>
          <pc:docMk/>
          <pc:sldMk cId="1473436675" sldId="271"/>
        </pc:sldMkLst>
      </pc:sldChg>
      <pc:sldChg chg="add del">
        <pc:chgData name="Carol Solaiman" userId="454eff8d-317f-47bc-8b18-a57cc97d887f" providerId="ADAL" clId="{D92C30FA-850D-4BCF-A535-2B765F083F7B}" dt="2023-09-15T08:36:51.366" v="575" actId="27028"/>
        <pc:sldMkLst>
          <pc:docMk/>
          <pc:sldMk cId="3114017955" sldId="271"/>
        </pc:sldMkLst>
      </pc:sldChg>
      <pc:sldChg chg="add">
        <pc:chgData name="Carol Solaiman" userId="454eff8d-317f-47bc-8b18-a57cc97d887f" providerId="ADAL" clId="{D92C30FA-850D-4BCF-A535-2B765F083F7B}" dt="2023-09-15T08:38:57.622" v="606"/>
        <pc:sldMkLst>
          <pc:docMk/>
          <pc:sldMk cId="2459806829" sldId="272"/>
        </pc:sldMkLst>
      </pc:sldChg>
      <pc:sldChg chg="add del">
        <pc:chgData name="Carol Solaiman" userId="454eff8d-317f-47bc-8b18-a57cc97d887f" providerId="ADAL" clId="{D92C30FA-850D-4BCF-A535-2B765F083F7B}" dt="2023-09-15T08:38:22.266" v="595" actId="27028"/>
        <pc:sldMkLst>
          <pc:docMk/>
          <pc:sldMk cId="3548449285" sldId="272"/>
        </pc:sldMkLst>
      </pc:sldChg>
      <pc:sldChg chg="add del ord">
        <pc:chgData name="Carol Solaiman" userId="454eff8d-317f-47bc-8b18-a57cc97d887f" providerId="ADAL" clId="{D92C30FA-850D-4BCF-A535-2B765F083F7B}" dt="2023-09-15T08:36:50.099" v="574" actId="27028"/>
        <pc:sldMkLst>
          <pc:docMk/>
          <pc:sldMk cId="3815549576" sldId="272"/>
        </pc:sldMkLst>
      </pc:sldChg>
      <pc:sldChg chg="add del">
        <pc:chgData name="Carol Solaiman" userId="454eff8d-317f-47bc-8b18-a57cc97d887f" providerId="ADAL" clId="{D92C30FA-850D-4BCF-A535-2B765F083F7B}" dt="2023-09-15T08:38:21.608" v="594" actId="27028"/>
        <pc:sldMkLst>
          <pc:docMk/>
          <pc:sldMk cId="1203192626" sldId="273"/>
        </pc:sldMkLst>
      </pc:sldChg>
      <pc:sldChg chg="add">
        <pc:chgData name="Carol Solaiman" userId="454eff8d-317f-47bc-8b18-a57cc97d887f" providerId="ADAL" clId="{D92C30FA-850D-4BCF-A535-2B765F083F7B}" dt="2023-09-15T08:38:57.769" v="608"/>
        <pc:sldMkLst>
          <pc:docMk/>
          <pc:sldMk cId="2282870556" sldId="273"/>
        </pc:sldMkLst>
      </pc:sldChg>
      <pc:sldChg chg="add del">
        <pc:chgData name="Carol Solaiman" userId="454eff8d-317f-47bc-8b18-a57cc97d887f" providerId="ADAL" clId="{D92C30FA-850D-4BCF-A535-2B765F083F7B}" dt="2023-09-15T08:36:49.093" v="573" actId="27028"/>
        <pc:sldMkLst>
          <pc:docMk/>
          <pc:sldMk cId="3606672156" sldId="273"/>
        </pc:sldMkLst>
      </pc:sldChg>
      <pc:sldChg chg="add del">
        <pc:chgData name="Carol Solaiman" userId="454eff8d-317f-47bc-8b18-a57cc97d887f" providerId="ADAL" clId="{D92C30FA-850D-4BCF-A535-2B765F083F7B}" dt="2023-09-15T08:38:20.582" v="593" actId="27028"/>
        <pc:sldMkLst>
          <pc:docMk/>
          <pc:sldMk cId="903577262" sldId="274"/>
        </pc:sldMkLst>
      </pc:sldChg>
      <pc:sldChg chg="add">
        <pc:chgData name="Carol Solaiman" userId="454eff8d-317f-47bc-8b18-a57cc97d887f" providerId="ADAL" clId="{D92C30FA-850D-4BCF-A535-2B765F083F7B}" dt="2023-09-15T08:38:57.892" v="610"/>
        <pc:sldMkLst>
          <pc:docMk/>
          <pc:sldMk cId="2236203113" sldId="274"/>
        </pc:sldMkLst>
      </pc:sldChg>
      <pc:sldChg chg="addSp delSp modSp add del mod">
        <pc:chgData name="Carol Solaiman" userId="454eff8d-317f-47bc-8b18-a57cc97d887f" providerId="ADAL" clId="{D92C30FA-850D-4BCF-A535-2B765F083F7B}" dt="2023-09-15T08:36:48.038" v="572" actId="27028"/>
        <pc:sldMkLst>
          <pc:docMk/>
          <pc:sldMk cId="3248631013" sldId="274"/>
        </pc:sldMkLst>
        <pc:spChg chg="add del mod">
          <ac:chgData name="Carol Solaiman" userId="454eff8d-317f-47bc-8b18-a57cc97d887f" providerId="ADAL" clId="{D92C30FA-850D-4BCF-A535-2B765F083F7B}" dt="2023-09-15T08:36:47.060" v="570" actId="478"/>
          <ac:spMkLst>
            <pc:docMk/>
            <pc:sldMk cId="3248631013" sldId="274"/>
            <ac:spMk id="3" creationId="{47F688BB-F3CD-EEF5-7FB3-78345EC42EE1}"/>
          </ac:spMkLst>
        </pc:spChg>
        <pc:spChg chg="add del">
          <ac:chgData name="Carol Solaiman" userId="454eff8d-317f-47bc-8b18-a57cc97d887f" providerId="ADAL" clId="{D92C30FA-850D-4BCF-A535-2B765F083F7B}" dt="2023-09-15T08:36:47.060" v="570" actId="478"/>
          <ac:spMkLst>
            <pc:docMk/>
            <pc:sldMk cId="3248631013" sldId="274"/>
            <ac:spMk id="245" creationId="{00000000-0000-0000-0000-000000000000}"/>
          </ac:spMkLst>
        </pc:spChg>
        <pc:spChg chg="mod">
          <ac:chgData name="Carol Solaiman" userId="454eff8d-317f-47bc-8b18-a57cc97d887f" providerId="ADAL" clId="{D92C30FA-850D-4BCF-A535-2B765F083F7B}" dt="2023-09-15T08:36:47.580" v="571" actId="1076"/>
          <ac:spMkLst>
            <pc:docMk/>
            <pc:sldMk cId="3248631013" sldId="274"/>
            <ac:spMk id="249" creationId="{00000000-0000-0000-0000-000000000000}"/>
          </ac:spMkLst>
        </pc:spChg>
      </pc:sldChg>
      <pc:sldChg chg="add del">
        <pc:chgData name="Carol Solaiman" userId="454eff8d-317f-47bc-8b18-a57cc97d887f" providerId="ADAL" clId="{D92C30FA-850D-4BCF-A535-2B765F083F7B}" dt="2023-09-15T08:36:38.970" v="566" actId="27028"/>
        <pc:sldMkLst>
          <pc:docMk/>
          <pc:sldMk cId="1458529411" sldId="275"/>
        </pc:sldMkLst>
      </pc:sldChg>
      <pc:sldChg chg="add del">
        <pc:chgData name="Carol Solaiman" userId="454eff8d-317f-47bc-8b18-a57cc97d887f" providerId="ADAL" clId="{D92C30FA-850D-4BCF-A535-2B765F083F7B}" dt="2023-09-15T08:38:18.959" v="592" actId="27028"/>
        <pc:sldMkLst>
          <pc:docMk/>
          <pc:sldMk cId="1840022576" sldId="275"/>
        </pc:sldMkLst>
      </pc:sldChg>
      <pc:sldChg chg="add del">
        <pc:chgData name="Carol Solaiman" userId="454eff8d-317f-47bc-8b18-a57cc97d887f" providerId="ADAL" clId="{D92C30FA-850D-4BCF-A535-2B765F083F7B}" dt="2023-09-15T08:35:14.590" v="557" actId="27028"/>
        <pc:sldMkLst>
          <pc:docMk/>
          <pc:sldMk cId="3460575536" sldId="275"/>
        </pc:sldMkLst>
      </pc:sldChg>
      <pc:sldChg chg="add">
        <pc:chgData name="Carol Solaiman" userId="454eff8d-317f-47bc-8b18-a57cc97d887f" providerId="ADAL" clId="{D92C30FA-850D-4BCF-A535-2B765F083F7B}" dt="2023-09-15T08:38:58.055" v="612"/>
        <pc:sldMkLst>
          <pc:docMk/>
          <pc:sldMk cId="3689807101" sldId="275"/>
        </pc:sldMkLst>
      </pc:sldChg>
      <pc:sldMasterChg chg="add del addSldLayout delSldLayout">
        <pc:chgData name="Carol Solaiman" userId="454eff8d-317f-47bc-8b18-a57cc97d887f" providerId="ADAL" clId="{D92C30FA-850D-4BCF-A535-2B765F083F7B}" dt="2023-09-15T08:38:57.237" v="601" actId="27028"/>
        <pc:sldMasterMkLst>
          <pc:docMk/>
          <pc:sldMasterMk cId="0" sldId="2147483672"/>
        </pc:sldMasterMkLst>
        <pc:sldLayoutChg chg="add del">
          <pc:chgData name="Carol Solaiman" userId="454eff8d-317f-47bc-8b18-a57cc97d887f" providerId="ADAL" clId="{D92C30FA-850D-4BCF-A535-2B765F083F7B}" dt="2023-09-15T08:38:57.067" v="599" actId="27028"/>
          <pc:sldLayoutMkLst>
            <pc:docMk/>
            <pc:sldMasterMk cId="0" sldId="2147483672"/>
            <pc:sldLayoutMk cId="0" sldId="2147483648"/>
          </pc:sldLayoutMkLst>
        </pc:sldLayoutChg>
        <pc:sldLayoutChg chg="add del">
          <pc:chgData name="Carol Solaiman" userId="454eff8d-317f-47bc-8b18-a57cc97d887f" providerId="ADAL" clId="{D92C30FA-850D-4BCF-A535-2B765F083F7B}" dt="2023-09-15T08:38:57.237" v="601" actId="27028"/>
          <pc:sldLayoutMkLst>
            <pc:docMk/>
            <pc:sldMasterMk cId="0" sldId="2147483672"/>
            <pc:sldLayoutMk cId="0" sldId="2147483659"/>
          </pc:sldLayoutMkLst>
        </pc:sldLayoutChg>
      </pc:sldMasterChg>
      <pc:sldMasterChg chg="add del addSldLayout delSldLayout">
        <pc:chgData name="Carol Solaiman" userId="454eff8d-317f-47bc-8b18-a57cc97d887f" providerId="ADAL" clId="{D92C30FA-850D-4BCF-A535-2B765F083F7B}" dt="2023-09-15T08:38:58.055" v="611" actId="27028"/>
        <pc:sldMasterMkLst>
          <pc:docMk/>
          <pc:sldMasterMk cId="0" sldId="2147483673"/>
        </pc:sldMasterMkLst>
        <pc:sldLayoutChg chg="add del">
          <pc:chgData name="Carol Solaiman" userId="454eff8d-317f-47bc-8b18-a57cc97d887f" providerId="ADAL" clId="{D92C30FA-850D-4BCF-A535-2B765F083F7B}" dt="2023-09-15T08:38:58.055" v="611" actId="27028"/>
          <pc:sldLayoutMkLst>
            <pc:docMk/>
            <pc:sldMasterMk cId="0" sldId="2147483673"/>
            <pc:sldLayoutMk cId="0" sldId="2147483661"/>
          </pc:sldLayoutMkLst>
        </pc:sldLayoutChg>
      </pc:sldMasterChg>
      <pc:sldMasterChg chg="replId addSldLayout delSldLayout modSldLayout">
        <pc:chgData name="Carol Solaiman" userId="454eff8d-317f-47bc-8b18-a57cc97d887f" providerId="ADAL" clId="{D92C30FA-850D-4BCF-A535-2B765F083F7B}" dt="2023-09-15T08:38:58.055" v="611" actId="27028"/>
        <pc:sldMasterMkLst>
          <pc:docMk/>
          <pc:sldMasterMk cId="245763144" sldId="2147483675"/>
        </pc:sldMasterMkLst>
        <pc:sldLayoutChg chg="add del">
          <pc:chgData name="Carol Solaiman" userId="454eff8d-317f-47bc-8b18-a57cc97d887f" providerId="ADAL" clId="{D92C30FA-850D-4BCF-A535-2B765F083F7B}" dt="2023-09-15T08:38:18.959" v="592" actId="27028"/>
          <pc:sldLayoutMkLst>
            <pc:docMk/>
            <pc:sldMasterMk cId="245763144" sldId="2147483675"/>
            <pc:sldLayoutMk cId="2527488738" sldId="2147483660"/>
          </pc:sldLayoutMkLst>
        </pc:sldLayoutChg>
        <pc:sldLayoutChg chg="replId">
          <pc:chgData name="Carol Solaiman" userId="454eff8d-317f-47bc-8b18-a57cc97d887f" providerId="ADAL" clId="{D92C30FA-850D-4BCF-A535-2B765F083F7B}" dt="2023-09-15T08:38:57.237" v="601" actId="27028"/>
          <pc:sldLayoutMkLst>
            <pc:docMk/>
            <pc:sldMasterMk cId="245763144" sldId="2147483675"/>
            <pc:sldLayoutMk cId="3149301802" sldId="2147483674"/>
          </pc:sldLayoutMkLst>
        </pc:sldLayoutChg>
      </pc:sldMasterChg>
    </pc:docChg>
  </pc:docChgLst>
  <pc:docChgLst>
    <pc:chgData name="Jolene Macnaughton" userId="S::jolene.macnaughton@carersinbeds.org.uk::da9bc234-531d-4c20-9761-e40f20ad73a9" providerId="AD" clId="Web-{9418C148-7746-4127-843E-3BB55E5492F2}"/>
    <pc:docChg chg="modSld">
      <pc:chgData name="Jolene Macnaughton" userId="S::jolene.macnaughton@carersinbeds.org.uk::da9bc234-531d-4c20-9761-e40f20ad73a9" providerId="AD" clId="Web-{9418C148-7746-4127-843E-3BB55E5492F2}" dt="2023-09-15T08:54:35.440" v="8" actId="1076"/>
      <pc:docMkLst>
        <pc:docMk/>
      </pc:docMkLst>
      <pc:sldChg chg="addSp delSp modSp">
        <pc:chgData name="Jolene Macnaughton" userId="S::jolene.macnaughton@carersinbeds.org.uk::da9bc234-531d-4c20-9761-e40f20ad73a9" providerId="AD" clId="Web-{9418C148-7746-4127-843E-3BB55E5492F2}" dt="2023-09-15T08:54:35.440" v="8" actId="1076"/>
        <pc:sldMkLst>
          <pc:docMk/>
          <pc:sldMk cId="3689807101" sldId="275"/>
        </pc:sldMkLst>
        <pc:picChg chg="add mod">
          <ac:chgData name="Jolene Macnaughton" userId="S::jolene.macnaughton@carersinbeds.org.uk::da9bc234-531d-4c20-9761-e40f20ad73a9" providerId="AD" clId="Web-{9418C148-7746-4127-843E-3BB55E5492F2}" dt="2023-09-15T08:54:35.440" v="8" actId="1076"/>
          <ac:picMkLst>
            <pc:docMk/>
            <pc:sldMk cId="3689807101" sldId="275"/>
            <ac:picMk id="2" creationId="{515146C6-1E24-06A4-314A-B02A63286D7B}"/>
          </ac:picMkLst>
        </pc:picChg>
        <pc:picChg chg="del">
          <ac:chgData name="Jolene Macnaughton" userId="S::jolene.macnaughton@carersinbeds.org.uk::da9bc234-531d-4c20-9761-e40f20ad73a9" providerId="AD" clId="Web-{9418C148-7746-4127-843E-3BB55E5492F2}" dt="2023-09-15T08:53:40.688" v="1"/>
          <ac:picMkLst>
            <pc:docMk/>
            <pc:sldMk cId="3689807101" sldId="275"/>
            <ac:picMk id="254" creationId="{00000000-0000-0000-0000-000000000000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Sheet2!$B$3:$B$9</c:f>
              <c:strCache>
                <c:ptCount val="7"/>
                <c:pt idx="0">
                  <c:v>Networking</c:v>
                </c:pt>
                <c:pt idx="1">
                  <c:v>Support around MH practice</c:v>
                </c:pt>
                <c:pt idx="2">
                  <c:v>Partnership working</c:v>
                </c:pt>
                <c:pt idx="3">
                  <c:v>Understand and engage with local MH services</c:v>
                </c:pt>
                <c:pt idx="4">
                  <c:v>Signposting/promote services and issues</c:v>
                </c:pt>
                <c:pt idx="5">
                  <c:v>Reach communities</c:v>
                </c:pt>
                <c:pt idx="6">
                  <c:v>Change attitudes</c:v>
                </c:pt>
              </c:strCache>
            </c:strRef>
          </c:cat>
          <c:val>
            <c:numRef>
              <c:f>Sheet2!$C$3:$C$9</c:f>
              <c:numCache>
                <c:formatCode>0%</c:formatCode>
                <c:ptCount val="7"/>
                <c:pt idx="0">
                  <c:v>0.2</c:v>
                </c:pt>
                <c:pt idx="1">
                  <c:v>0.2</c:v>
                </c:pt>
                <c:pt idx="2">
                  <c:v>0.19</c:v>
                </c:pt>
                <c:pt idx="3">
                  <c:v>0.18</c:v>
                </c:pt>
                <c:pt idx="4">
                  <c:v>0.16</c:v>
                </c:pt>
                <c:pt idx="5">
                  <c:v>0.04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FF-413A-8771-78983E249E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"/>
        <c:axId val="693246008"/>
        <c:axId val="693245288"/>
      </c:barChart>
      <c:catAx>
        <c:axId val="693246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3245288"/>
        <c:crosses val="autoZero"/>
        <c:auto val="1"/>
        <c:lblAlgn val="ctr"/>
        <c:lblOffset val="100"/>
        <c:noMultiLvlLbl val="0"/>
      </c:catAx>
      <c:valAx>
        <c:axId val="69324528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93246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1062B-9A91-4EFF-B458-3969F53A1AF2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9FD862-4CA8-40E5-A904-D1B39CABFA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72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FD862-4CA8-40E5-A904-D1B39CABFA2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808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7d91e14b45_0_3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27d91e14b45_0_3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7d91e14b45_0_3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27d91e14b45_0_3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1412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7d91e14b45_0_3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27d91e14b45_0_3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7d91e14b45_0_4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27d91e14b45_0_4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FD862-4CA8-40E5-A904-D1B39CABFA23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354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FD862-4CA8-40E5-A904-D1B39CABFA23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83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FD862-4CA8-40E5-A904-D1B39CABFA23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8218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FD862-4CA8-40E5-A904-D1B39CABFA2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808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our first event and the first opportunity to begin shaping how you want this to work, what you want from it and the principles that should underpin our work.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FD862-4CA8-40E5-A904-D1B39CABFA2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122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what you said when you registered, and this why we opened the event earlier then planned to allow more time to network with one another. </a:t>
            </a:r>
            <a:r>
              <a:rPr lang="en-GB" dirty="0">
                <a:solidFill>
                  <a:srgbClr val="FF0000"/>
                </a:solidFill>
              </a:rPr>
              <a:t>[as at a few days ago – will update]</a:t>
            </a:r>
          </a:p>
          <a:p>
            <a:endParaRPr lang="en-GB" dirty="0"/>
          </a:p>
          <a:p>
            <a:r>
              <a:rPr lang="en-GB" dirty="0"/>
              <a:t>However, recognising that many of you may not have even heard of a mental health alliance before we are going to dive into this a little deeper in table discussions after we have heard from Clare and Caroline who represent the mental health alliances in MK and Luton respectively. </a:t>
            </a:r>
          </a:p>
          <a:p>
            <a:endParaRPr lang="en-GB" dirty="0"/>
          </a:p>
          <a:p>
            <a:r>
              <a:rPr lang="en-GB" dirty="0"/>
              <a:t>They are going to share how they are operating to give you more context as to how alliances can work before we go into table discussions. </a:t>
            </a:r>
          </a:p>
          <a:p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FD862-4CA8-40E5-A904-D1B39CABFA2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2098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However, recognising that many of you may not have even heard of a mental health alliance before we are going to dive into this a little deeper in table discussions after we have heard from Clare and Caroline who represent the mental health alliances in MK and Luton respectively. </a:t>
            </a:r>
          </a:p>
          <a:p>
            <a:endParaRPr lang="en-GB" dirty="0"/>
          </a:p>
          <a:p>
            <a:r>
              <a:rPr lang="en-GB" dirty="0"/>
              <a:t>They are going to share how they are operating to give you more context as to how alliances can work before we go into table discussions.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FD862-4CA8-40E5-A904-D1B39CABFA2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280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7d91e14b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7d91e14b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7d91e14b45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7d91e14b45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7d91e14b45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7d91e14b45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7d91e14b45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27d91e14b45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819" y="5257800"/>
            <a:ext cx="4966381" cy="139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3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5418137"/>
            <a:ext cx="4114800" cy="1120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D948-BAE7-445B-969A-DF971D03C17B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347312" y="5882799"/>
            <a:ext cx="2743200" cy="7677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796D948-BAE7-445B-969A-DF971D03C17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364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5418137"/>
            <a:ext cx="4114800" cy="1120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6D948-BAE7-445B-969A-DF971D03C17B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347312" y="5882799"/>
            <a:ext cx="2743200" cy="7677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796D948-BAE7-445B-969A-DF971D03C17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301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57224" y="499532"/>
            <a:ext cx="10772800" cy="16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Calibri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76275" y="1993392"/>
            <a:ext cx="10753600" cy="37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marR="0" lvl="0" indent="-423323" algn="l" rtl="0">
              <a:lnSpc>
                <a:spcPct val="85000"/>
              </a:lnSpc>
              <a:spcBef>
                <a:spcPts val="1733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 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 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 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 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 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 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 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 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Arial"/>
              <a:buChar char=" 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85800" y="6412447"/>
            <a:ext cx="4114800" cy="2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09585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1917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54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438339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047924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657509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267093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876678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685800" y="6554696"/>
            <a:ext cx="5029200" cy="2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09585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1917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54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438339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047924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657509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267093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876678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8721589" y="5829747"/>
            <a:ext cx="2926000" cy="13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8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alibri"/>
              <a:buNone/>
              <a:defRPr sz="120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alibri"/>
              <a:buNone/>
              <a:defRPr sz="120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alibri"/>
              <a:buNone/>
              <a:defRPr sz="120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alibri"/>
              <a:buNone/>
              <a:defRPr sz="120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alibri"/>
              <a:buNone/>
              <a:defRPr sz="120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alibri"/>
              <a:buNone/>
              <a:defRPr sz="120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alibri"/>
              <a:buNone/>
              <a:defRPr sz="120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alibri"/>
              <a:buNone/>
              <a:defRPr sz="120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Calibri"/>
              <a:buNone/>
              <a:defRPr sz="120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333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733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733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733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733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733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733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733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marR="0" lvl="0" indent="-457189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23323" algn="l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312" y="5882799"/>
            <a:ext cx="2743200" cy="767715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4432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5418137"/>
            <a:ext cx="4114800" cy="1120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347312" y="5882799"/>
            <a:ext cx="2743200" cy="7677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4466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5418137"/>
            <a:ext cx="4114800" cy="1120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47312" y="5882799"/>
            <a:ext cx="2743200" cy="7677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5914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5418137"/>
            <a:ext cx="4114800" cy="1120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347312" y="5882799"/>
            <a:ext cx="2743200" cy="7677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822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5418137"/>
            <a:ext cx="4114800" cy="1120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347312" y="5882799"/>
            <a:ext cx="2743200" cy="7677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9574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5418137"/>
            <a:ext cx="4114800" cy="1120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347312" y="5882799"/>
            <a:ext cx="2743200" cy="7677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991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5418137"/>
            <a:ext cx="4114800" cy="1120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47312" y="5882799"/>
            <a:ext cx="2743200" cy="7677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835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5418137"/>
            <a:ext cx="4114800" cy="112077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47312" y="5882799"/>
            <a:ext cx="2743200" cy="7677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691876" y="5954959"/>
            <a:ext cx="3200400" cy="96556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1639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12030-EE3A-4C2F-AEFB-B474A497B85E}" type="datetimeFigureOut">
              <a:rPr lang="en-GB" smtClean="0"/>
              <a:t>15/09/2023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6D948-BAE7-445B-969A-DF971D03C1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6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48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>
                <a:solidFill>
                  <a:schemeClr val="dk1"/>
                </a:solidFill>
              </a:defRPr>
            </a:lvl2pPr>
            <a:lvl3pPr lvl="2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>
                <a:solidFill>
                  <a:schemeClr val="dk1"/>
                </a:solidFill>
              </a:defRPr>
            </a:lvl3pPr>
            <a:lvl4pPr lvl="3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>
                <a:solidFill>
                  <a:schemeClr val="dk1"/>
                </a:solidFill>
              </a:defRPr>
            </a:lvl4pPr>
            <a:lvl5pPr lvl="4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>
                <a:solidFill>
                  <a:schemeClr val="dk1"/>
                </a:solidFill>
              </a:defRPr>
            </a:lvl5pPr>
            <a:lvl6pPr lvl="5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>
                <a:solidFill>
                  <a:schemeClr val="dk1"/>
                </a:solidFill>
              </a:defRPr>
            </a:lvl6pPr>
            <a:lvl7pPr lvl="6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>
                <a:solidFill>
                  <a:schemeClr val="dk1"/>
                </a:solidFill>
              </a:defRPr>
            </a:lvl7pPr>
            <a:lvl8pPr lvl="7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>
                <a:solidFill>
                  <a:schemeClr val="dk1"/>
                </a:solidFill>
              </a:defRPr>
            </a:lvl8pPr>
            <a:lvl9pPr lvl="8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slow" p14:dur="1400">
        <p:fade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l9qMIgOpVWs?feature=oembed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6526"/>
            <a:ext cx="9144000" cy="1655762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chemeClr val="accent1">
                    <a:lumMod val="50000"/>
                  </a:schemeClr>
                </a:solidFill>
              </a:rPr>
              <a:t>Welcome</a:t>
            </a:r>
            <a:endParaRPr lang="en-GB" sz="8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33041"/>
            <a:ext cx="9144000" cy="1655762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</a:rPr>
              <a:t>The voluntary sector working together for better mental health across </a:t>
            </a:r>
          </a:p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</a:rPr>
              <a:t>Bedford and Central Bedfordshire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3FEF8F-EAB8-4E88-91A3-46BB34C27F12}"/>
              </a:ext>
            </a:extLst>
          </p:cNvPr>
          <p:cNvSpPr txBox="1"/>
          <p:nvPr/>
        </p:nvSpPr>
        <p:spPr>
          <a:xfrm>
            <a:off x="3444240" y="1469122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18 Sept 2023, Rufus Centre</a:t>
            </a:r>
            <a:endParaRPr lang="en-GB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054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6526"/>
            <a:ext cx="9144000" cy="2387600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chemeClr val="accent1">
                    <a:lumMod val="50000"/>
                  </a:schemeClr>
                </a:solidFill>
              </a:rPr>
              <a:t>Clare Walton</a:t>
            </a:r>
            <a:endParaRPr lang="en-GB" sz="8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9700" y="2524126"/>
            <a:ext cx="9144000" cy="1655762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</a:rPr>
              <a:t>Milton Keynes MHA</a:t>
            </a:r>
            <a:endParaRPr lang="en-GB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76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931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8"/>
          <p:cNvSpPr txBox="1">
            <a:spLocks noGrp="1"/>
          </p:cNvSpPr>
          <p:nvPr>
            <p:ph type="title"/>
          </p:nvPr>
        </p:nvSpPr>
        <p:spPr>
          <a:xfrm>
            <a:off x="976900" y="203233"/>
            <a:ext cx="8824400" cy="801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Milton Keynes Mental Health Alliance: 2020-2023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B61249"/>
                </a:solidFill>
                <a:latin typeface="Open Sans"/>
                <a:ea typeface="Open Sans"/>
                <a:cs typeface="Open Sans"/>
                <a:sym typeface="Open Sans"/>
              </a:rPr>
              <a:t>The Stages </a:t>
            </a:r>
            <a:endParaRPr sz="2133" b="1">
              <a:solidFill>
                <a:srgbClr val="B6124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7" name="Google Shape;117;p28"/>
          <p:cNvSpPr txBox="1"/>
          <p:nvPr/>
        </p:nvSpPr>
        <p:spPr>
          <a:xfrm>
            <a:off x="9815367" y="1343667"/>
            <a:ext cx="2064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118" name="Google Shape;118;p28"/>
          <p:cNvSpPr txBox="1"/>
          <p:nvPr/>
        </p:nvSpPr>
        <p:spPr>
          <a:xfrm>
            <a:off x="763200" y="4288933"/>
            <a:ext cx="4886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grpSp>
        <p:nvGrpSpPr>
          <p:cNvPr id="119" name="Google Shape;119;p28"/>
          <p:cNvGrpSpPr/>
          <p:nvPr/>
        </p:nvGrpSpPr>
        <p:grpSpPr>
          <a:xfrm>
            <a:off x="996030" y="4727674"/>
            <a:ext cx="9999461" cy="858000"/>
            <a:chOff x="762168" y="2322568"/>
            <a:chExt cx="6788807" cy="643500"/>
          </a:xfrm>
        </p:grpSpPr>
        <p:sp>
          <p:nvSpPr>
            <p:cNvPr id="120" name="Google Shape;120;p28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21" name="Google Shape;121;p28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22" name="Google Shape;122;p28"/>
            <p:cNvSpPr/>
            <p:nvPr/>
          </p:nvSpPr>
          <p:spPr>
            <a:xfrm rot="-5400000">
              <a:off x="3501574" y="1934671"/>
              <a:ext cx="643356" cy="1419149"/>
            </a:xfrm>
            <a:prstGeom prst="flowChartOffpageConnector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23" name="Google Shape;123;p28"/>
            <p:cNvSpPr/>
            <p:nvPr/>
          </p:nvSpPr>
          <p:spPr>
            <a:xfrm>
              <a:off x="2342625" y="2399951"/>
              <a:ext cx="19407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33">
                  <a:solidFill>
                    <a:srgbClr val="FFFFFF"/>
                  </a:solidFill>
                  <a:latin typeface="Open Sans Medium"/>
                  <a:ea typeface="Open Sans Medium"/>
                  <a:cs typeface="Open Sans Medium"/>
                  <a:sym typeface="Open Sans Medium"/>
                </a:rPr>
                <a:t>Consolidation</a:t>
              </a:r>
              <a:endParaRPr sz="253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24" name="Google Shape;124;p28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61249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25" name="Google Shape;125;p28"/>
            <p:cNvSpPr/>
            <p:nvPr/>
          </p:nvSpPr>
          <p:spPr>
            <a:xfrm>
              <a:off x="762168" y="2322568"/>
              <a:ext cx="1520700" cy="642600"/>
            </a:xfrm>
            <a:prstGeom prst="rect">
              <a:avLst/>
            </a:prstGeom>
            <a:solidFill>
              <a:srgbClr val="E21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467">
                  <a:solidFill>
                    <a:srgbClr val="FFFFFF"/>
                  </a:solidFill>
                  <a:latin typeface="Roboto Thin"/>
                  <a:ea typeface="Roboto Thin"/>
                  <a:cs typeface="Roboto Thin"/>
                  <a:sym typeface="Roboto Thin"/>
                </a:rPr>
                <a:t>2023-24</a:t>
              </a:r>
              <a:endParaRPr sz="3467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endParaRPr>
            </a:p>
          </p:txBody>
        </p:sp>
        <p:sp>
          <p:nvSpPr>
            <p:cNvPr id="126" name="Google Shape;126;p28"/>
            <p:cNvSpPr/>
            <p:nvPr/>
          </p:nvSpPr>
          <p:spPr>
            <a:xfrm>
              <a:off x="4387850" y="2323750"/>
              <a:ext cx="29712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609585" lvl="0" indent="-389457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1000"/>
                <a:buFont typeface="Open Sans"/>
                <a:buChar char="●"/>
              </a:pPr>
              <a:r>
                <a:rPr lang="en-GB" sz="1333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Review success against outcomes and build case for ongoing investment in VCSE</a:t>
              </a:r>
              <a:endParaRPr sz="1333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27" name="Google Shape;127;p28"/>
          <p:cNvGrpSpPr/>
          <p:nvPr/>
        </p:nvGrpSpPr>
        <p:grpSpPr>
          <a:xfrm>
            <a:off x="992054" y="2532167"/>
            <a:ext cx="9914865" cy="898800"/>
            <a:chOff x="1593000" y="2302418"/>
            <a:chExt cx="5957975" cy="674100"/>
          </a:xfrm>
        </p:grpSpPr>
        <p:sp>
          <p:nvSpPr>
            <p:cNvPr id="128" name="Google Shape;128;p28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29" name="Google Shape;129;p28"/>
            <p:cNvSpPr/>
            <p:nvPr/>
          </p:nvSpPr>
          <p:spPr>
            <a:xfrm rot="-5400000">
              <a:off x="3514874" y="1638708"/>
              <a:ext cx="643350" cy="2032269"/>
            </a:xfrm>
            <a:prstGeom prst="flowChartOffpageConnector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30" name="Google Shape;130;p28"/>
            <p:cNvSpPr/>
            <p:nvPr/>
          </p:nvSpPr>
          <p:spPr>
            <a:xfrm>
              <a:off x="2833814" y="2386043"/>
              <a:ext cx="16872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33">
                  <a:solidFill>
                    <a:srgbClr val="FFFFFF"/>
                  </a:solidFill>
                  <a:latin typeface="Open Sans Medium"/>
                  <a:ea typeface="Open Sans Medium"/>
                  <a:cs typeface="Open Sans Medium"/>
                  <a:sym typeface="Open Sans Medium"/>
                </a:rPr>
                <a:t>Development </a:t>
              </a:r>
              <a:endParaRPr sz="253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1" name="Google Shape;131;p28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61249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32" name="Google Shape;132;p28"/>
            <p:cNvSpPr/>
            <p:nvPr/>
          </p:nvSpPr>
          <p:spPr>
            <a:xfrm>
              <a:off x="1593008" y="2322568"/>
              <a:ext cx="1240800" cy="642600"/>
            </a:xfrm>
            <a:prstGeom prst="rect">
              <a:avLst/>
            </a:prstGeom>
            <a:solidFill>
              <a:srgbClr val="E21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467">
                  <a:solidFill>
                    <a:srgbClr val="FFFFFF"/>
                  </a:solidFill>
                  <a:latin typeface="Roboto Thin"/>
                  <a:ea typeface="Roboto Thin"/>
                  <a:cs typeface="Roboto Thin"/>
                  <a:sym typeface="Roboto Thin"/>
                </a:rPr>
                <a:t>2021-22</a:t>
              </a:r>
              <a:endParaRPr sz="3467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endParaRPr>
            </a:p>
          </p:txBody>
        </p:sp>
        <p:sp>
          <p:nvSpPr>
            <p:cNvPr id="133" name="Google Shape;133;p28"/>
            <p:cNvSpPr/>
            <p:nvPr/>
          </p:nvSpPr>
          <p:spPr>
            <a:xfrm>
              <a:off x="4679158" y="2302418"/>
              <a:ext cx="27882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609585" lvl="0" indent="-389457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1000"/>
                <a:buFont typeface="Open Sans"/>
                <a:buChar char="●"/>
              </a:pPr>
              <a:r>
                <a:rPr lang="en-GB" sz="1333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Co-produced the Alliance with local groups</a:t>
              </a:r>
              <a:endParaRPr sz="1333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89457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C1145"/>
                </a:buClr>
                <a:buSzPts val="1000"/>
                <a:buFont typeface="Open Sans"/>
                <a:buChar char="●"/>
              </a:pPr>
              <a:r>
                <a:rPr lang="en-GB" sz="1333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Supported by NHS Commissioner and NCVO </a:t>
              </a:r>
              <a:endParaRPr sz="1333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134" name="Google Shape;13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99035" y="203230"/>
            <a:ext cx="1609421" cy="5335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5" name="Google Shape;135;p28"/>
          <p:cNvGrpSpPr/>
          <p:nvPr/>
        </p:nvGrpSpPr>
        <p:grpSpPr>
          <a:xfrm>
            <a:off x="991999" y="3608567"/>
            <a:ext cx="10212309" cy="892667"/>
            <a:chOff x="1592998" y="2322568"/>
            <a:chExt cx="6598804" cy="669500"/>
          </a:xfrm>
        </p:grpSpPr>
        <p:sp>
          <p:nvSpPr>
            <p:cNvPr id="136" name="Google Shape;136;p28"/>
            <p:cNvSpPr/>
            <p:nvPr/>
          </p:nvSpPr>
          <p:spPr>
            <a:xfrm>
              <a:off x="3728369" y="2322568"/>
              <a:ext cx="4328400" cy="6435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37" name="Google Shape;137;p28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38" name="Google Shape;138;p28"/>
            <p:cNvSpPr/>
            <p:nvPr/>
          </p:nvSpPr>
          <p:spPr>
            <a:xfrm rot="-5400000">
              <a:off x="3805926" y="1630318"/>
              <a:ext cx="643350" cy="2027850"/>
            </a:xfrm>
            <a:prstGeom prst="flowChartOffpageConnector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39" name="Google Shape;139;p28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61249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40" name="Google Shape;140;p28"/>
            <p:cNvSpPr/>
            <p:nvPr/>
          </p:nvSpPr>
          <p:spPr>
            <a:xfrm>
              <a:off x="1592998" y="2322568"/>
              <a:ext cx="1334100" cy="642600"/>
            </a:xfrm>
            <a:prstGeom prst="rect">
              <a:avLst/>
            </a:prstGeom>
            <a:solidFill>
              <a:srgbClr val="E21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467">
                  <a:solidFill>
                    <a:srgbClr val="FFFFFF"/>
                  </a:solidFill>
                  <a:latin typeface="Roboto Thin"/>
                  <a:ea typeface="Roboto Thin"/>
                  <a:cs typeface="Roboto Thin"/>
                  <a:sym typeface="Roboto Thin"/>
                </a:rPr>
                <a:t>2022-23</a:t>
              </a:r>
              <a:endParaRPr sz="3467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endParaRPr>
            </a:p>
          </p:txBody>
        </p:sp>
        <p:sp>
          <p:nvSpPr>
            <p:cNvPr id="141" name="Google Shape;141;p28"/>
            <p:cNvSpPr/>
            <p:nvPr/>
          </p:nvSpPr>
          <p:spPr>
            <a:xfrm>
              <a:off x="4953902" y="2349768"/>
              <a:ext cx="32379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609585" lvl="0" indent="-38099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900"/>
                <a:buFont typeface="Open Sans"/>
                <a:buChar char="●"/>
              </a:pPr>
              <a:r>
                <a:rPr lang="en-GB" sz="1200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Gather insight of need with partners in the context of the Mental Health Priorities </a:t>
              </a:r>
              <a:endParaRPr sz="1200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8099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C1145"/>
                </a:buClr>
                <a:buSzPts val="900"/>
                <a:buFont typeface="Open Sans"/>
                <a:buChar char="●"/>
              </a:pPr>
              <a:r>
                <a:rPr lang="en-GB" sz="1200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Design briefs for Mental Health Alliance Groups to respond to</a:t>
              </a:r>
              <a:endParaRPr sz="1200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2" name="Google Shape;142;p28"/>
            <p:cNvSpPr/>
            <p:nvPr/>
          </p:nvSpPr>
          <p:spPr>
            <a:xfrm>
              <a:off x="2975868" y="2391143"/>
              <a:ext cx="10929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33">
                  <a:solidFill>
                    <a:srgbClr val="FFFFFF"/>
                  </a:solidFill>
                  <a:latin typeface="Open Sans Medium"/>
                  <a:ea typeface="Open Sans Medium"/>
                  <a:cs typeface="Open Sans Medium"/>
                  <a:sym typeface="Open Sans Medium"/>
                </a:rPr>
                <a:t>Delivery </a:t>
              </a:r>
              <a:endParaRPr sz="253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43" name="Google Shape;143;p28"/>
          <p:cNvGrpSpPr/>
          <p:nvPr/>
        </p:nvGrpSpPr>
        <p:grpSpPr>
          <a:xfrm>
            <a:off x="1004660" y="1474619"/>
            <a:ext cx="10046985" cy="878076"/>
            <a:chOff x="392044" y="2322568"/>
            <a:chExt cx="7629076" cy="658557"/>
          </a:xfrm>
        </p:grpSpPr>
        <p:sp>
          <p:nvSpPr>
            <p:cNvPr id="144" name="Google Shape;144;p28"/>
            <p:cNvSpPr/>
            <p:nvPr/>
          </p:nvSpPr>
          <p:spPr>
            <a:xfrm>
              <a:off x="4092858" y="2322568"/>
              <a:ext cx="3822600" cy="6435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45" name="Google Shape;145;p28"/>
            <p:cNvSpPr/>
            <p:nvPr/>
          </p:nvSpPr>
          <p:spPr>
            <a:xfrm flipH="1">
              <a:off x="1918458" y="2322580"/>
              <a:ext cx="1809900" cy="642600"/>
            </a:xfrm>
            <a:prstGeom prst="rect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46" name="Google Shape;146;p28"/>
            <p:cNvSpPr/>
            <p:nvPr/>
          </p:nvSpPr>
          <p:spPr>
            <a:xfrm rot="-5400000">
              <a:off x="3501574" y="1934671"/>
              <a:ext cx="643356" cy="1419149"/>
            </a:xfrm>
            <a:prstGeom prst="flowChartOffpageConnector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47" name="Google Shape;147;p28"/>
            <p:cNvSpPr/>
            <p:nvPr/>
          </p:nvSpPr>
          <p:spPr>
            <a:xfrm>
              <a:off x="1918451" y="2395930"/>
              <a:ext cx="23649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33">
                  <a:solidFill>
                    <a:srgbClr val="FFFFFF"/>
                  </a:solidFill>
                  <a:latin typeface="Open Sans Medium"/>
                  <a:ea typeface="Open Sans Medium"/>
                  <a:cs typeface="Open Sans Medium"/>
                  <a:sym typeface="Open Sans Medium"/>
                </a:rPr>
                <a:t>Inception </a:t>
              </a:r>
              <a:endParaRPr sz="253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8" name="Google Shape;148;p28"/>
            <p:cNvSpPr/>
            <p:nvPr/>
          </p:nvSpPr>
          <p:spPr>
            <a:xfrm>
              <a:off x="392044" y="2334443"/>
              <a:ext cx="1526400" cy="642600"/>
            </a:xfrm>
            <a:prstGeom prst="rect">
              <a:avLst/>
            </a:prstGeom>
            <a:solidFill>
              <a:srgbClr val="E21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467">
                  <a:solidFill>
                    <a:srgbClr val="FFFFFF"/>
                  </a:solidFill>
                  <a:latin typeface="Roboto Thin"/>
                  <a:ea typeface="Roboto Thin"/>
                  <a:cs typeface="Roboto Thin"/>
                  <a:sym typeface="Roboto Thin"/>
                </a:rPr>
                <a:t>2020-21</a:t>
              </a:r>
              <a:endParaRPr sz="3467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endParaRPr>
            </a:p>
          </p:txBody>
        </p:sp>
        <p:sp>
          <p:nvSpPr>
            <p:cNvPr id="149" name="Google Shape;149;p28"/>
            <p:cNvSpPr/>
            <p:nvPr/>
          </p:nvSpPr>
          <p:spPr>
            <a:xfrm>
              <a:off x="4301561" y="2323168"/>
              <a:ext cx="3719559" cy="6579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609585" lvl="0" indent="-389457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1000"/>
                <a:buFont typeface="Open Sans"/>
                <a:buChar char="●"/>
              </a:pPr>
              <a:r>
                <a:rPr lang="en-GB" sz="1333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Worked with local partners to develop the principle of the Alliance and secure funding</a:t>
              </a:r>
              <a:endParaRPr sz="1333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8825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9"/>
          <p:cNvSpPr txBox="1">
            <a:spLocks noGrp="1"/>
          </p:cNvSpPr>
          <p:nvPr>
            <p:ph type="title"/>
          </p:nvPr>
        </p:nvSpPr>
        <p:spPr>
          <a:xfrm>
            <a:off x="976900" y="203233"/>
            <a:ext cx="8824400" cy="801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Milton Keynes Mental Health Alliance: 2020-2023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B61249"/>
                </a:solidFill>
                <a:latin typeface="Open Sans"/>
                <a:ea typeface="Open Sans"/>
                <a:cs typeface="Open Sans"/>
                <a:sym typeface="Open Sans"/>
              </a:rPr>
              <a:t>Our Objectives and Outcomes </a:t>
            </a:r>
            <a:endParaRPr sz="2133" b="1">
              <a:solidFill>
                <a:srgbClr val="B6124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6" name="Google Shape;156;p29"/>
          <p:cNvSpPr txBox="1"/>
          <p:nvPr/>
        </p:nvSpPr>
        <p:spPr>
          <a:xfrm>
            <a:off x="9815367" y="1343667"/>
            <a:ext cx="2064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157" name="Google Shape;157;p29"/>
          <p:cNvSpPr txBox="1"/>
          <p:nvPr/>
        </p:nvSpPr>
        <p:spPr>
          <a:xfrm>
            <a:off x="763200" y="4288933"/>
            <a:ext cx="4886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grpSp>
        <p:nvGrpSpPr>
          <p:cNvPr id="158" name="Google Shape;158;p29"/>
          <p:cNvGrpSpPr/>
          <p:nvPr/>
        </p:nvGrpSpPr>
        <p:grpSpPr>
          <a:xfrm>
            <a:off x="2124083" y="4644167"/>
            <a:ext cx="8089341" cy="858000"/>
            <a:chOff x="1593000" y="2322568"/>
            <a:chExt cx="5957975" cy="643500"/>
          </a:xfrm>
        </p:grpSpPr>
        <p:sp>
          <p:nvSpPr>
            <p:cNvPr id="159" name="Google Shape;159;p29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60" name="Google Shape;160;p29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61" name="Google Shape;161;p29"/>
            <p:cNvSpPr/>
            <p:nvPr/>
          </p:nvSpPr>
          <p:spPr>
            <a:xfrm rot="-5400000">
              <a:off x="3501574" y="1934671"/>
              <a:ext cx="643356" cy="1419149"/>
            </a:xfrm>
            <a:prstGeom prst="flowChartOffpageConnector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62" name="Google Shape;162;p29"/>
            <p:cNvSpPr/>
            <p:nvPr/>
          </p:nvSpPr>
          <p:spPr>
            <a:xfrm>
              <a:off x="2342625" y="2399951"/>
              <a:ext cx="19407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Open Sans Medium"/>
                  <a:ea typeface="Open Sans Medium"/>
                  <a:cs typeface="Open Sans Medium"/>
                  <a:sym typeface="Open Sans Medium"/>
                </a:rPr>
                <a:t>Create a process to commission or fund VCSE organisations to develop collaborative projects</a:t>
              </a:r>
              <a:endParaRPr sz="1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63" name="Google Shape;163;p29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61249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64" name="Google Shape;164;p29"/>
            <p:cNvSpPr/>
            <p:nvPr/>
          </p:nvSpPr>
          <p:spPr>
            <a:xfrm>
              <a:off x="1593000" y="2322575"/>
              <a:ext cx="690000" cy="642600"/>
            </a:xfrm>
            <a:prstGeom prst="rect">
              <a:avLst/>
            </a:prstGeom>
            <a:solidFill>
              <a:srgbClr val="E21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467">
                  <a:solidFill>
                    <a:srgbClr val="FFFFFF"/>
                  </a:solidFill>
                  <a:latin typeface="Roboto Thin"/>
                  <a:ea typeface="Roboto Thin"/>
                  <a:cs typeface="Roboto Thin"/>
                  <a:sym typeface="Roboto Thin"/>
                </a:rPr>
                <a:t>04</a:t>
              </a:r>
              <a:endParaRPr sz="3467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endParaRPr>
            </a:p>
          </p:txBody>
        </p:sp>
        <p:sp>
          <p:nvSpPr>
            <p:cNvPr id="165" name="Google Shape;165;p29"/>
            <p:cNvSpPr/>
            <p:nvPr/>
          </p:nvSpPr>
          <p:spPr>
            <a:xfrm>
              <a:off x="4387850" y="2323750"/>
              <a:ext cx="29712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Manage the collaborative funding process 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Support groups keep on track 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Act as the Accountable Organisation to the NHS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66" name="Google Shape;166;p29"/>
          <p:cNvGrpSpPr/>
          <p:nvPr/>
        </p:nvGrpSpPr>
        <p:grpSpPr>
          <a:xfrm>
            <a:off x="2123869" y="3629444"/>
            <a:ext cx="8099104" cy="858000"/>
            <a:chOff x="1593000" y="2322568"/>
            <a:chExt cx="5965751" cy="643500"/>
          </a:xfrm>
        </p:grpSpPr>
        <p:sp>
          <p:nvSpPr>
            <p:cNvPr id="167" name="Google Shape;167;p29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68" name="Google Shape;168;p29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69" name="Google Shape;169;p29"/>
            <p:cNvSpPr/>
            <p:nvPr/>
          </p:nvSpPr>
          <p:spPr>
            <a:xfrm rot="-5400000">
              <a:off x="3501574" y="1934671"/>
              <a:ext cx="643356" cy="1419149"/>
            </a:xfrm>
            <a:prstGeom prst="flowChartOffpageConnector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70" name="Google Shape;170;p29"/>
            <p:cNvSpPr/>
            <p:nvPr/>
          </p:nvSpPr>
          <p:spPr>
            <a:xfrm>
              <a:off x="2342625" y="2399951"/>
              <a:ext cx="19407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Open Sans Medium"/>
                  <a:ea typeface="Open Sans Medium"/>
                  <a:cs typeface="Open Sans Medium"/>
                  <a:sym typeface="Open Sans Medium"/>
                </a:rPr>
                <a:t>Understand of how the VCSE can support Community Mental Health Services into the future</a:t>
              </a:r>
              <a:endParaRPr sz="1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71" name="Google Shape;171;p29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61249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72" name="Google Shape;172;p29"/>
            <p:cNvSpPr/>
            <p:nvPr/>
          </p:nvSpPr>
          <p:spPr>
            <a:xfrm>
              <a:off x="1593000" y="2322575"/>
              <a:ext cx="690000" cy="642600"/>
            </a:xfrm>
            <a:prstGeom prst="rect">
              <a:avLst/>
            </a:prstGeom>
            <a:solidFill>
              <a:srgbClr val="E21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467">
                  <a:solidFill>
                    <a:srgbClr val="FFFFFF"/>
                  </a:solidFill>
                  <a:latin typeface="Roboto Thin"/>
                  <a:ea typeface="Roboto Thin"/>
                  <a:cs typeface="Roboto Thin"/>
                  <a:sym typeface="Roboto Thin"/>
                </a:rPr>
                <a:t>03</a:t>
              </a:r>
              <a:endParaRPr sz="3467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endParaRPr>
            </a:p>
          </p:txBody>
        </p:sp>
        <p:sp>
          <p:nvSpPr>
            <p:cNvPr id="173" name="Google Shape;173;p29"/>
            <p:cNvSpPr/>
            <p:nvPr/>
          </p:nvSpPr>
          <p:spPr>
            <a:xfrm>
              <a:off x="4395551" y="2323755"/>
              <a:ext cx="31632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Horizon Scanning and Strategic Links to Opportunities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Promote for VCSE Insight and Lived Experience 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Develop a Strategy for VCSE Mental Health Support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74" name="Google Shape;174;p29"/>
          <p:cNvGrpSpPr/>
          <p:nvPr/>
        </p:nvGrpSpPr>
        <p:grpSpPr>
          <a:xfrm>
            <a:off x="2124083" y="2572933"/>
            <a:ext cx="8089341" cy="858000"/>
            <a:chOff x="1593000" y="2322568"/>
            <a:chExt cx="5957975" cy="643500"/>
          </a:xfrm>
        </p:grpSpPr>
        <p:sp>
          <p:nvSpPr>
            <p:cNvPr id="175" name="Google Shape;175;p29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76" name="Google Shape;176;p29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77" name="Google Shape;177;p29"/>
            <p:cNvSpPr/>
            <p:nvPr/>
          </p:nvSpPr>
          <p:spPr>
            <a:xfrm rot="-5400000">
              <a:off x="3501574" y="1934671"/>
              <a:ext cx="643356" cy="1419149"/>
            </a:xfrm>
            <a:prstGeom prst="flowChartOffpageConnector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78" name="Google Shape;178;p29"/>
            <p:cNvSpPr/>
            <p:nvPr/>
          </p:nvSpPr>
          <p:spPr>
            <a:xfrm>
              <a:off x="2327839" y="2396374"/>
              <a:ext cx="21051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Open Sans Medium"/>
                  <a:ea typeface="Open Sans Medium"/>
                  <a:cs typeface="Open Sans Medium"/>
                  <a:sym typeface="Open Sans Medium"/>
                </a:rPr>
                <a:t>Develop a Support Programme so VCSE Organisations can participate in Mental Health Plans</a:t>
              </a:r>
              <a:endParaRPr sz="1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79" name="Google Shape;179;p29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61249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80" name="Google Shape;180;p29"/>
            <p:cNvSpPr/>
            <p:nvPr/>
          </p:nvSpPr>
          <p:spPr>
            <a:xfrm>
              <a:off x="1593000" y="2322575"/>
              <a:ext cx="690000" cy="642600"/>
            </a:xfrm>
            <a:prstGeom prst="rect">
              <a:avLst/>
            </a:prstGeom>
            <a:solidFill>
              <a:srgbClr val="E21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467">
                  <a:solidFill>
                    <a:srgbClr val="FFFFFF"/>
                  </a:solidFill>
                  <a:latin typeface="Roboto Thin"/>
                  <a:ea typeface="Roboto Thin"/>
                  <a:cs typeface="Roboto Thin"/>
                  <a:sym typeface="Roboto Thin"/>
                </a:rPr>
                <a:t>02</a:t>
              </a:r>
              <a:endParaRPr sz="3467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endParaRPr>
            </a:p>
          </p:txBody>
        </p:sp>
        <p:sp>
          <p:nvSpPr>
            <p:cNvPr id="181" name="Google Shape;181;p29"/>
            <p:cNvSpPr/>
            <p:nvPr/>
          </p:nvSpPr>
          <p:spPr>
            <a:xfrm>
              <a:off x="4326490" y="2323743"/>
              <a:ext cx="31878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Mental Health Alliance Sessions focus on joint learning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Alliance Members identify support needs 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Provide Infrastructure Support to members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182" name="Google Shape;182;p29"/>
          <p:cNvGrpSpPr/>
          <p:nvPr/>
        </p:nvGrpSpPr>
        <p:grpSpPr>
          <a:xfrm>
            <a:off x="2124067" y="1472533"/>
            <a:ext cx="8355655" cy="858000"/>
            <a:chOff x="1549215" y="2322568"/>
            <a:chExt cx="6177172" cy="643500"/>
          </a:xfrm>
        </p:grpSpPr>
        <p:sp>
          <p:nvSpPr>
            <p:cNvPr id="183" name="Google Shape;183;p29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84" name="Google Shape;184;p29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85" name="Google Shape;185;p29"/>
            <p:cNvSpPr/>
            <p:nvPr/>
          </p:nvSpPr>
          <p:spPr>
            <a:xfrm rot="-5400000">
              <a:off x="3501574" y="1934671"/>
              <a:ext cx="643356" cy="1419149"/>
            </a:xfrm>
            <a:prstGeom prst="flowChartOffpageConnector">
              <a:avLst/>
            </a:prstGeom>
            <a:solidFill>
              <a:srgbClr val="AC114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86" name="Google Shape;186;p29"/>
            <p:cNvSpPr/>
            <p:nvPr/>
          </p:nvSpPr>
          <p:spPr>
            <a:xfrm>
              <a:off x="2342625" y="2399951"/>
              <a:ext cx="19407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rgbClr val="FFFFFF"/>
                  </a:solidFill>
                  <a:latin typeface="Open Sans Medium"/>
                  <a:ea typeface="Open Sans Medium"/>
                  <a:cs typeface="Open Sans Medium"/>
                  <a:sym typeface="Open Sans Medium"/>
                </a:rPr>
                <a:t>Integrate the VCSE into the Community Transformation programme as equal partners</a:t>
              </a:r>
              <a:endParaRPr sz="1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87" name="Google Shape;187;p29"/>
            <p:cNvSpPr/>
            <p:nvPr/>
          </p:nvSpPr>
          <p:spPr>
            <a:xfrm>
              <a:off x="1593000" y="2322568"/>
              <a:ext cx="690000" cy="642300"/>
            </a:xfrm>
            <a:prstGeom prst="rect">
              <a:avLst/>
            </a:prstGeom>
            <a:solidFill>
              <a:srgbClr val="B61249"/>
            </a:solidFill>
            <a:ln>
              <a:noFill/>
            </a:ln>
            <a:effectLst>
              <a:outerShdw blurRad="71438" dist="28575" dir="2700000" algn="bl" rotWithShape="0">
                <a:srgbClr val="000000">
                  <a:alpha val="17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188" name="Google Shape;188;p29"/>
            <p:cNvSpPr/>
            <p:nvPr/>
          </p:nvSpPr>
          <p:spPr>
            <a:xfrm>
              <a:off x="1549215" y="2322568"/>
              <a:ext cx="690000" cy="642600"/>
            </a:xfrm>
            <a:prstGeom prst="rect">
              <a:avLst/>
            </a:prstGeom>
            <a:solidFill>
              <a:srgbClr val="E2177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467">
                  <a:solidFill>
                    <a:srgbClr val="FFFFFF"/>
                  </a:solidFill>
                  <a:latin typeface="Roboto Thin"/>
                  <a:ea typeface="Roboto Thin"/>
                  <a:cs typeface="Roboto Thin"/>
                  <a:sym typeface="Roboto Thin"/>
                </a:rPr>
                <a:t>01</a:t>
              </a:r>
              <a:endParaRPr sz="3467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endParaRPr>
            </a:p>
          </p:txBody>
        </p:sp>
        <p:sp>
          <p:nvSpPr>
            <p:cNvPr id="189" name="Google Shape;189;p29"/>
            <p:cNvSpPr/>
            <p:nvPr/>
          </p:nvSpPr>
          <p:spPr>
            <a:xfrm>
              <a:off x="4326488" y="2323758"/>
              <a:ext cx="33999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Have VCSE Experts at Community Transformation Board 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Have VCSE Experts in the Workstreams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609585" lvl="0" indent="-372524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21776"/>
                </a:buClr>
                <a:buSzPts val="800"/>
                <a:buFont typeface="Open Sans"/>
                <a:buChar char="●"/>
              </a:pPr>
              <a:r>
                <a:rPr lang="en-GB" sz="1067">
                  <a:solidFill>
                    <a:srgbClr val="AC1145"/>
                  </a:solidFill>
                  <a:latin typeface="Open Sans"/>
                  <a:ea typeface="Open Sans"/>
                  <a:cs typeface="Open Sans"/>
                  <a:sym typeface="Open Sans"/>
                </a:rPr>
                <a:t>Value VCSE Insight and Experience </a:t>
              </a:r>
              <a:endParaRPr sz="1067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pic>
        <p:nvPicPr>
          <p:cNvPr id="191" name="Google Shape;19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99035" y="203230"/>
            <a:ext cx="1609421" cy="533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9370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0"/>
          <p:cNvSpPr txBox="1">
            <a:spLocks noGrp="1"/>
          </p:cNvSpPr>
          <p:nvPr>
            <p:ph type="title"/>
          </p:nvPr>
        </p:nvSpPr>
        <p:spPr>
          <a:xfrm>
            <a:off x="858500" y="386667"/>
            <a:ext cx="9167200" cy="5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Milton Keynes Mental Health Alliance: 2020-2023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Our Values and Principles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99" name="Google Shape;19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3334" y="252302"/>
            <a:ext cx="2064767" cy="801133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30"/>
          <p:cNvSpPr txBox="1"/>
          <p:nvPr/>
        </p:nvSpPr>
        <p:spPr>
          <a:xfrm>
            <a:off x="10239700" y="1343667"/>
            <a:ext cx="2064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01" name="Google Shape;201;p30"/>
          <p:cNvSpPr txBox="1"/>
          <p:nvPr/>
        </p:nvSpPr>
        <p:spPr>
          <a:xfrm>
            <a:off x="763200" y="4288933"/>
            <a:ext cx="4886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02" name="Google Shape;202;p30"/>
          <p:cNvSpPr/>
          <p:nvPr/>
        </p:nvSpPr>
        <p:spPr>
          <a:xfrm rot="-2081266">
            <a:off x="4944327" y="2881719"/>
            <a:ext cx="1764880" cy="1761439"/>
          </a:xfrm>
          <a:prstGeom prst="ellipse">
            <a:avLst/>
          </a:prstGeom>
          <a:solidFill>
            <a:srgbClr val="F48FB0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grpSp>
        <p:nvGrpSpPr>
          <p:cNvPr id="203" name="Google Shape;203;p30"/>
          <p:cNvGrpSpPr/>
          <p:nvPr/>
        </p:nvGrpSpPr>
        <p:grpSpPr>
          <a:xfrm>
            <a:off x="2304284" y="1953191"/>
            <a:ext cx="3209529" cy="2920551"/>
            <a:chOff x="1978637" y="1202068"/>
            <a:chExt cx="2407147" cy="2190413"/>
          </a:xfrm>
        </p:grpSpPr>
        <p:sp>
          <p:nvSpPr>
            <p:cNvPr id="204" name="Google Shape;204;p30"/>
            <p:cNvSpPr/>
            <p:nvPr/>
          </p:nvSpPr>
          <p:spPr>
            <a:xfrm rot="-2081187">
              <a:off x="2278971" y="1519484"/>
              <a:ext cx="1601327" cy="1555582"/>
            </a:xfrm>
            <a:custGeom>
              <a:avLst/>
              <a:gdLst/>
              <a:ahLst/>
              <a:cxnLst/>
              <a:rect l="l" t="t" r="r" b="b"/>
              <a:pathLst>
                <a:path w="246" h="240" extrusionOk="0">
                  <a:moveTo>
                    <a:pt x="246" y="29"/>
                  </a:moveTo>
                  <a:cubicBezTo>
                    <a:pt x="241" y="19"/>
                    <a:pt x="235" y="9"/>
                    <a:pt x="228" y="0"/>
                  </a:cubicBezTo>
                  <a:cubicBezTo>
                    <a:pt x="111" y="25"/>
                    <a:pt x="19" y="120"/>
                    <a:pt x="0" y="240"/>
                  </a:cubicBezTo>
                  <a:cubicBezTo>
                    <a:pt x="11" y="237"/>
                    <a:pt x="22" y="234"/>
                    <a:pt x="34" y="232"/>
                  </a:cubicBezTo>
                  <a:cubicBezTo>
                    <a:pt x="56" y="128"/>
                    <a:pt x="140" y="46"/>
                    <a:pt x="246" y="29"/>
                  </a:cubicBezTo>
                  <a:close/>
                </a:path>
              </a:pathLst>
            </a:custGeom>
            <a:solidFill>
              <a:srgbClr val="F48FB0"/>
            </a:soli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05" name="Google Shape;205;p30"/>
            <p:cNvSpPr/>
            <p:nvPr/>
          </p:nvSpPr>
          <p:spPr>
            <a:xfrm rot="-2081188">
              <a:off x="2605674" y="1601249"/>
              <a:ext cx="1541190" cy="1320966"/>
            </a:xfrm>
            <a:custGeom>
              <a:avLst/>
              <a:gdLst/>
              <a:ahLst/>
              <a:cxnLst/>
              <a:rect l="l" t="t" r="r" b="b"/>
              <a:pathLst>
                <a:path w="248" h="213" extrusionOk="0">
                  <a:moveTo>
                    <a:pt x="142" y="213"/>
                  </a:moveTo>
                  <a:cubicBezTo>
                    <a:pt x="152" y="188"/>
                    <a:pt x="170" y="167"/>
                    <a:pt x="194" y="153"/>
                  </a:cubicBezTo>
                  <a:cubicBezTo>
                    <a:pt x="211" y="143"/>
                    <a:pt x="230" y="137"/>
                    <a:pt x="248" y="136"/>
                  </a:cubicBezTo>
                  <a:cubicBezTo>
                    <a:pt x="247" y="87"/>
                    <a:pt x="234" y="41"/>
                    <a:pt x="212" y="0"/>
                  </a:cubicBezTo>
                  <a:cubicBezTo>
                    <a:pt x="106" y="17"/>
                    <a:pt x="22" y="99"/>
                    <a:pt x="0" y="203"/>
                  </a:cubicBezTo>
                  <a:cubicBezTo>
                    <a:pt x="46" y="195"/>
                    <a:pt x="95" y="198"/>
                    <a:pt x="142" y="213"/>
                  </a:cubicBezTo>
                  <a:close/>
                </a:path>
              </a:pathLst>
            </a:custGeom>
            <a:solidFill>
              <a:srgbClr val="AC1145"/>
            </a:solidFill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06" name="Google Shape;206;p30"/>
            <p:cNvSpPr txBox="1"/>
            <p:nvPr/>
          </p:nvSpPr>
          <p:spPr>
            <a:xfrm rot="-4432199">
              <a:off x="2798390" y="1964894"/>
              <a:ext cx="1304451" cy="5625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333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Values Led Recovery</a:t>
              </a:r>
              <a:endParaRPr sz="13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07" name="Google Shape;207;p30"/>
          <p:cNvGrpSpPr/>
          <p:nvPr/>
        </p:nvGrpSpPr>
        <p:grpSpPr>
          <a:xfrm>
            <a:off x="3598299" y="3904187"/>
            <a:ext cx="2810675" cy="3249552"/>
            <a:chOff x="2867112" y="2599927"/>
            <a:chExt cx="2108006" cy="2437164"/>
          </a:xfrm>
        </p:grpSpPr>
        <p:sp>
          <p:nvSpPr>
            <p:cNvPr id="208" name="Google Shape;208;p30"/>
            <p:cNvSpPr/>
            <p:nvPr/>
          </p:nvSpPr>
          <p:spPr>
            <a:xfrm rot="-2081188">
              <a:off x="3325156" y="2966530"/>
              <a:ext cx="1061085" cy="1941128"/>
            </a:xfrm>
            <a:custGeom>
              <a:avLst/>
              <a:gdLst/>
              <a:ahLst/>
              <a:cxnLst/>
              <a:rect l="l" t="t" r="r" b="b"/>
              <a:pathLst>
                <a:path w="163" h="300" extrusionOk="0">
                  <a:moveTo>
                    <a:pt x="32" y="39"/>
                  </a:moveTo>
                  <a:cubicBezTo>
                    <a:pt x="32" y="26"/>
                    <a:pt x="33" y="13"/>
                    <a:pt x="35" y="0"/>
                  </a:cubicBezTo>
                  <a:cubicBezTo>
                    <a:pt x="24" y="2"/>
                    <a:pt x="13" y="5"/>
                    <a:pt x="2" y="8"/>
                  </a:cubicBezTo>
                  <a:cubicBezTo>
                    <a:pt x="1" y="19"/>
                    <a:pt x="0" y="29"/>
                    <a:pt x="0" y="39"/>
                  </a:cubicBezTo>
                  <a:cubicBezTo>
                    <a:pt x="0" y="153"/>
                    <a:pt x="65" y="252"/>
                    <a:pt x="160" y="300"/>
                  </a:cubicBezTo>
                  <a:cubicBezTo>
                    <a:pt x="160" y="289"/>
                    <a:pt x="161" y="277"/>
                    <a:pt x="163" y="265"/>
                  </a:cubicBezTo>
                  <a:cubicBezTo>
                    <a:pt x="85" y="220"/>
                    <a:pt x="32" y="136"/>
                    <a:pt x="32" y="39"/>
                  </a:cubicBezTo>
                  <a:close/>
                </a:path>
              </a:pathLst>
            </a:custGeom>
            <a:solidFill>
              <a:srgbClr val="F48FB0"/>
            </a:soli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09" name="Google Shape;209;p30"/>
            <p:cNvSpPr/>
            <p:nvPr/>
          </p:nvSpPr>
          <p:spPr>
            <a:xfrm rot="-2081187">
              <a:off x="3456358" y="2773799"/>
              <a:ext cx="1138968" cy="1690435"/>
            </a:xfrm>
            <a:custGeom>
              <a:avLst/>
              <a:gdLst/>
              <a:ahLst/>
              <a:cxnLst/>
              <a:rect l="l" t="t" r="r" b="b"/>
              <a:pathLst>
                <a:path w="183" h="273" extrusionOk="0">
                  <a:moveTo>
                    <a:pt x="156" y="108"/>
                  </a:moveTo>
                  <a:cubicBezTo>
                    <a:pt x="139" y="79"/>
                    <a:pt x="136" y="46"/>
                    <a:pt x="144" y="16"/>
                  </a:cubicBezTo>
                  <a:cubicBezTo>
                    <a:pt x="97" y="2"/>
                    <a:pt x="48" y="0"/>
                    <a:pt x="3" y="8"/>
                  </a:cubicBezTo>
                  <a:cubicBezTo>
                    <a:pt x="1" y="21"/>
                    <a:pt x="0" y="34"/>
                    <a:pt x="0" y="47"/>
                  </a:cubicBezTo>
                  <a:cubicBezTo>
                    <a:pt x="0" y="144"/>
                    <a:pt x="53" y="228"/>
                    <a:pt x="131" y="273"/>
                  </a:cubicBezTo>
                  <a:cubicBezTo>
                    <a:pt x="138" y="227"/>
                    <a:pt x="155" y="182"/>
                    <a:pt x="183" y="141"/>
                  </a:cubicBezTo>
                  <a:cubicBezTo>
                    <a:pt x="173" y="132"/>
                    <a:pt x="163" y="121"/>
                    <a:pt x="156" y="108"/>
                  </a:cubicBezTo>
                  <a:close/>
                </a:path>
              </a:pathLst>
            </a:custGeom>
            <a:solidFill>
              <a:srgbClr val="B61249"/>
            </a:solidFill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10" name="Google Shape;210;p30"/>
            <p:cNvSpPr txBox="1"/>
            <p:nvPr/>
          </p:nvSpPr>
          <p:spPr>
            <a:xfrm rot="2156063">
              <a:off x="3231785" y="3231412"/>
              <a:ext cx="1304574" cy="5628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333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Triangulating Strategy, Data and VCSE Insight</a:t>
              </a:r>
              <a:endParaRPr sz="133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11" name="Google Shape;211;p30"/>
          <p:cNvGrpSpPr/>
          <p:nvPr/>
        </p:nvGrpSpPr>
        <p:grpSpPr>
          <a:xfrm>
            <a:off x="5563120" y="3679636"/>
            <a:ext cx="3232675" cy="2796723"/>
            <a:chOff x="4337515" y="2464414"/>
            <a:chExt cx="2424506" cy="2097542"/>
          </a:xfrm>
        </p:grpSpPr>
        <p:sp>
          <p:nvSpPr>
            <p:cNvPr id="212" name="Google Shape;212;p30"/>
            <p:cNvSpPr/>
            <p:nvPr/>
          </p:nvSpPr>
          <p:spPr>
            <a:xfrm rot="-2081187">
              <a:off x="4648818" y="3375680"/>
              <a:ext cx="2119401" cy="640096"/>
            </a:xfrm>
            <a:custGeom>
              <a:avLst/>
              <a:gdLst/>
              <a:ahLst/>
              <a:cxnLst/>
              <a:rect l="l" t="t" r="r" b="b"/>
              <a:pathLst>
                <a:path w="326" h="99" extrusionOk="0">
                  <a:moveTo>
                    <a:pt x="119" y="67"/>
                  </a:moveTo>
                  <a:cubicBezTo>
                    <a:pt x="77" y="67"/>
                    <a:pt x="37" y="57"/>
                    <a:pt x="2" y="40"/>
                  </a:cubicBezTo>
                  <a:cubicBezTo>
                    <a:pt x="1" y="51"/>
                    <a:pt x="0" y="63"/>
                    <a:pt x="0" y="74"/>
                  </a:cubicBezTo>
                  <a:cubicBezTo>
                    <a:pt x="36" y="90"/>
                    <a:pt x="76" y="99"/>
                    <a:pt x="119" y="99"/>
                  </a:cubicBezTo>
                  <a:cubicBezTo>
                    <a:pt x="200" y="99"/>
                    <a:pt x="273" y="67"/>
                    <a:pt x="326" y="14"/>
                  </a:cubicBezTo>
                  <a:cubicBezTo>
                    <a:pt x="315" y="10"/>
                    <a:pt x="304" y="5"/>
                    <a:pt x="294" y="0"/>
                  </a:cubicBezTo>
                  <a:cubicBezTo>
                    <a:pt x="247" y="42"/>
                    <a:pt x="186" y="67"/>
                    <a:pt x="119" y="67"/>
                  </a:cubicBezTo>
                  <a:close/>
                </a:path>
              </a:pathLst>
            </a:custGeom>
            <a:solidFill>
              <a:srgbClr val="F48FB0"/>
            </a:soli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13" name="Google Shape;213;p30"/>
            <p:cNvSpPr/>
            <p:nvPr/>
          </p:nvSpPr>
          <p:spPr>
            <a:xfrm rot="-2081187">
              <a:off x="4457034" y="2893418"/>
              <a:ext cx="1815979" cy="987157"/>
            </a:xfrm>
            <a:custGeom>
              <a:avLst/>
              <a:gdLst/>
              <a:ahLst/>
              <a:cxnLst/>
              <a:rect l="l" t="t" r="r" b="b"/>
              <a:pathLst>
                <a:path w="292" h="159" extrusionOk="0">
                  <a:moveTo>
                    <a:pt x="182" y="1"/>
                  </a:moveTo>
                  <a:cubicBezTo>
                    <a:pt x="181" y="2"/>
                    <a:pt x="179" y="3"/>
                    <a:pt x="177" y="4"/>
                  </a:cubicBezTo>
                  <a:cubicBezTo>
                    <a:pt x="137" y="27"/>
                    <a:pt x="88" y="24"/>
                    <a:pt x="51" y="0"/>
                  </a:cubicBezTo>
                  <a:cubicBezTo>
                    <a:pt x="23" y="41"/>
                    <a:pt x="6" y="86"/>
                    <a:pt x="0" y="132"/>
                  </a:cubicBezTo>
                  <a:cubicBezTo>
                    <a:pt x="35" y="149"/>
                    <a:pt x="75" y="159"/>
                    <a:pt x="117" y="159"/>
                  </a:cubicBezTo>
                  <a:cubicBezTo>
                    <a:pt x="184" y="159"/>
                    <a:pt x="245" y="134"/>
                    <a:pt x="292" y="92"/>
                  </a:cubicBezTo>
                  <a:cubicBezTo>
                    <a:pt x="250" y="71"/>
                    <a:pt x="212" y="41"/>
                    <a:pt x="182" y="1"/>
                  </a:cubicBezTo>
                  <a:close/>
                </a:path>
              </a:pathLst>
            </a:custGeom>
            <a:solidFill>
              <a:srgbClr val="C4134E"/>
            </a:solidFill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14" name="Google Shape;214;p30"/>
            <p:cNvSpPr txBox="1"/>
            <p:nvPr/>
          </p:nvSpPr>
          <p:spPr>
            <a:xfrm rot="-2245873">
              <a:off x="4639442" y="3207930"/>
              <a:ext cx="1304523" cy="5630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333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Community Led Health Responses</a:t>
              </a:r>
              <a:endParaRPr sz="13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15" name="Google Shape;215;p30"/>
          <p:cNvGrpSpPr/>
          <p:nvPr/>
        </p:nvGrpSpPr>
        <p:grpSpPr>
          <a:xfrm>
            <a:off x="4061695" y="439811"/>
            <a:ext cx="3125472" cy="3160892"/>
            <a:chOff x="3263096" y="71333"/>
            <a:chExt cx="2344104" cy="2370669"/>
          </a:xfrm>
        </p:grpSpPr>
        <p:sp>
          <p:nvSpPr>
            <p:cNvPr id="216" name="Google Shape;216;p30"/>
            <p:cNvSpPr/>
            <p:nvPr/>
          </p:nvSpPr>
          <p:spPr>
            <a:xfrm rot="-2081187">
              <a:off x="3407226" y="525393"/>
              <a:ext cx="1943480" cy="1113468"/>
            </a:xfrm>
            <a:custGeom>
              <a:avLst/>
              <a:gdLst/>
              <a:ahLst/>
              <a:cxnLst/>
              <a:rect l="l" t="t" r="r" b="b"/>
              <a:pathLst>
                <a:path w="299" h="172" extrusionOk="0">
                  <a:moveTo>
                    <a:pt x="45" y="32"/>
                  </a:moveTo>
                  <a:cubicBezTo>
                    <a:pt x="146" y="32"/>
                    <a:pt x="233" y="89"/>
                    <a:pt x="276" y="172"/>
                  </a:cubicBezTo>
                  <a:cubicBezTo>
                    <a:pt x="284" y="164"/>
                    <a:pt x="292" y="155"/>
                    <a:pt x="299" y="146"/>
                  </a:cubicBezTo>
                  <a:cubicBezTo>
                    <a:pt x="248" y="59"/>
                    <a:pt x="153" y="0"/>
                    <a:pt x="45" y="0"/>
                  </a:cubicBezTo>
                  <a:cubicBezTo>
                    <a:pt x="30" y="0"/>
                    <a:pt x="14" y="1"/>
                    <a:pt x="0" y="3"/>
                  </a:cubicBezTo>
                  <a:cubicBezTo>
                    <a:pt x="6" y="13"/>
                    <a:pt x="12" y="23"/>
                    <a:pt x="18" y="33"/>
                  </a:cubicBezTo>
                  <a:cubicBezTo>
                    <a:pt x="27" y="32"/>
                    <a:pt x="36" y="32"/>
                    <a:pt x="45" y="32"/>
                  </a:cubicBezTo>
                  <a:close/>
                </a:path>
              </a:pathLst>
            </a:custGeom>
            <a:solidFill>
              <a:srgbClr val="F48FB0"/>
            </a:soli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17" name="Google Shape;217;p30"/>
            <p:cNvSpPr/>
            <p:nvPr/>
          </p:nvSpPr>
          <p:spPr>
            <a:xfrm rot="-2081187">
              <a:off x="3761328" y="760580"/>
              <a:ext cx="1606237" cy="1343790"/>
            </a:xfrm>
            <a:custGeom>
              <a:avLst/>
              <a:gdLst/>
              <a:ahLst/>
              <a:cxnLst/>
              <a:rect l="l" t="t" r="r" b="b"/>
              <a:pathLst>
                <a:path w="258" h="217" extrusionOk="0">
                  <a:moveTo>
                    <a:pt x="132" y="200"/>
                  </a:moveTo>
                  <a:cubicBezTo>
                    <a:pt x="135" y="205"/>
                    <a:pt x="138" y="211"/>
                    <a:pt x="140" y="217"/>
                  </a:cubicBezTo>
                  <a:cubicBezTo>
                    <a:pt x="186" y="200"/>
                    <a:pt x="227" y="174"/>
                    <a:pt x="258" y="140"/>
                  </a:cubicBezTo>
                  <a:cubicBezTo>
                    <a:pt x="215" y="57"/>
                    <a:pt x="128" y="0"/>
                    <a:pt x="27" y="0"/>
                  </a:cubicBezTo>
                  <a:cubicBezTo>
                    <a:pt x="18" y="0"/>
                    <a:pt x="9" y="0"/>
                    <a:pt x="0" y="1"/>
                  </a:cubicBezTo>
                  <a:cubicBezTo>
                    <a:pt x="21" y="43"/>
                    <a:pt x="34" y="90"/>
                    <a:pt x="34" y="140"/>
                  </a:cubicBezTo>
                  <a:cubicBezTo>
                    <a:pt x="74" y="142"/>
                    <a:pt x="111" y="163"/>
                    <a:pt x="132" y="200"/>
                  </a:cubicBezTo>
                  <a:close/>
                </a:path>
              </a:pathLst>
            </a:custGeom>
            <a:solidFill>
              <a:srgbClr val="840D35"/>
            </a:solidFill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18" name="Google Shape;218;p30"/>
            <p:cNvSpPr txBox="1"/>
            <p:nvPr/>
          </p:nvSpPr>
          <p:spPr>
            <a:xfrm>
              <a:off x="3919788" y="1123225"/>
              <a:ext cx="1304400" cy="56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1333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Collective Action, Strengths &amp; Bravery</a:t>
              </a:r>
              <a:endParaRPr sz="1333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19" name="Google Shape;219;p30"/>
          <p:cNvGrpSpPr/>
          <p:nvPr/>
        </p:nvGrpSpPr>
        <p:grpSpPr>
          <a:xfrm>
            <a:off x="5910077" y="1408968"/>
            <a:ext cx="3024988" cy="3258667"/>
            <a:chOff x="4593307" y="804376"/>
            <a:chExt cx="2268741" cy="2444000"/>
          </a:xfrm>
        </p:grpSpPr>
        <p:sp>
          <p:nvSpPr>
            <p:cNvPr id="220" name="Google Shape;220;p30"/>
            <p:cNvSpPr/>
            <p:nvPr/>
          </p:nvSpPr>
          <p:spPr>
            <a:xfrm rot="-2081188">
              <a:off x="5623193" y="814800"/>
              <a:ext cx="698156" cy="2118270"/>
            </a:xfrm>
            <a:custGeom>
              <a:avLst/>
              <a:gdLst/>
              <a:ahLst/>
              <a:cxnLst/>
              <a:rect l="l" t="t" r="r" b="b"/>
              <a:pathLst>
                <a:path w="107" h="328" extrusionOk="0">
                  <a:moveTo>
                    <a:pt x="52" y="26"/>
                  </a:moveTo>
                  <a:cubicBezTo>
                    <a:pt x="67" y="59"/>
                    <a:pt x="75" y="95"/>
                    <a:pt x="75" y="132"/>
                  </a:cubicBezTo>
                  <a:cubicBezTo>
                    <a:pt x="75" y="204"/>
                    <a:pt x="46" y="268"/>
                    <a:pt x="0" y="315"/>
                  </a:cubicBezTo>
                  <a:cubicBezTo>
                    <a:pt x="10" y="320"/>
                    <a:pt x="21" y="325"/>
                    <a:pt x="32" y="328"/>
                  </a:cubicBezTo>
                  <a:cubicBezTo>
                    <a:pt x="78" y="276"/>
                    <a:pt x="107" y="208"/>
                    <a:pt x="107" y="132"/>
                  </a:cubicBezTo>
                  <a:cubicBezTo>
                    <a:pt x="107" y="85"/>
                    <a:pt x="95" y="40"/>
                    <a:pt x="75" y="0"/>
                  </a:cubicBezTo>
                  <a:cubicBezTo>
                    <a:pt x="68" y="9"/>
                    <a:pt x="60" y="18"/>
                    <a:pt x="52" y="26"/>
                  </a:cubicBezTo>
                  <a:close/>
                </a:path>
              </a:pathLst>
            </a:custGeom>
            <a:solidFill>
              <a:srgbClr val="F48FB0"/>
            </a:soli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21" name="Google Shape;221;p30"/>
            <p:cNvSpPr/>
            <p:nvPr/>
          </p:nvSpPr>
          <p:spPr>
            <a:xfrm rot="-2081187">
              <a:off x="5001092" y="1289142"/>
              <a:ext cx="1148261" cy="1791718"/>
            </a:xfrm>
            <a:custGeom>
              <a:avLst/>
              <a:gdLst/>
              <a:ahLst/>
              <a:cxnLst/>
              <a:rect l="l" t="t" r="r" b="b"/>
              <a:pathLst>
                <a:path w="184" h="289" extrusionOk="0">
                  <a:moveTo>
                    <a:pt x="161" y="0"/>
                  </a:moveTo>
                  <a:cubicBezTo>
                    <a:pt x="128" y="34"/>
                    <a:pt x="87" y="60"/>
                    <a:pt x="40" y="76"/>
                  </a:cubicBezTo>
                  <a:cubicBezTo>
                    <a:pt x="52" y="121"/>
                    <a:pt x="36" y="170"/>
                    <a:pt x="0" y="200"/>
                  </a:cubicBezTo>
                  <a:cubicBezTo>
                    <a:pt x="29" y="240"/>
                    <a:pt x="67" y="270"/>
                    <a:pt x="109" y="289"/>
                  </a:cubicBezTo>
                  <a:cubicBezTo>
                    <a:pt x="155" y="242"/>
                    <a:pt x="184" y="178"/>
                    <a:pt x="184" y="106"/>
                  </a:cubicBezTo>
                  <a:cubicBezTo>
                    <a:pt x="184" y="69"/>
                    <a:pt x="176" y="33"/>
                    <a:pt x="161" y="0"/>
                  </a:cubicBezTo>
                  <a:close/>
                </a:path>
              </a:pathLst>
            </a:custGeom>
            <a:solidFill>
              <a:srgbClr val="E1165A"/>
            </a:solidFill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/>
            </a:p>
          </p:txBody>
        </p:sp>
        <p:sp>
          <p:nvSpPr>
            <p:cNvPr id="222" name="Google Shape;222;p30"/>
            <p:cNvSpPr txBox="1"/>
            <p:nvPr/>
          </p:nvSpPr>
          <p:spPr>
            <a:xfrm rot="4352156">
              <a:off x="5032997" y="1939707"/>
              <a:ext cx="1304532" cy="5629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333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Culturally Competent</a:t>
              </a:r>
              <a:endParaRPr sz="13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333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 Co-Production</a:t>
              </a:r>
              <a:endParaRPr sz="133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23" name="Google Shape;223;p30"/>
          <p:cNvSpPr txBox="1"/>
          <p:nvPr/>
        </p:nvSpPr>
        <p:spPr>
          <a:xfrm>
            <a:off x="5022967" y="3299567"/>
            <a:ext cx="1607600" cy="10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33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Underpinned by</a:t>
            </a:r>
            <a:endParaRPr sz="1333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33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33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Lived </a:t>
            </a:r>
            <a:endParaRPr sz="1333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33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Experience</a:t>
            </a:r>
            <a:endParaRPr sz="1333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4" name="Google Shape;224;p30"/>
          <p:cNvSpPr txBox="1"/>
          <p:nvPr/>
        </p:nvSpPr>
        <p:spPr>
          <a:xfrm rot="-924184" flipH="1">
            <a:off x="4686954" y="908348"/>
            <a:ext cx="1874945" cy="533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25" name="Google Shape;225;p30"/>
          <p:cNvSpPr txBox="1"/>
          <p:nvPr/>
        </p:nvSpPr>
        <p:spPr>
          <a:xfrm rot="-555822">
            <a:off x="4846706" y="1210398"/>
            <a:ext cx="1555487" cy="451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33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rPr>
              <a:t>Openness</a:t>
            </a:r>
            <a:endParaRPr sz="1333">
              <a:solidFill>
                <a:srgbClr val="AC114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6" name="Google Shape;226;p30"/>
          <p:cNvSpPr txBox="1"/>
          <p:nvPr/>
        </p:nvSpPr>
        <p:spPr>
          <a:xfrm rot="-4633088">
            <a:off x="2760625" y="2713980"/>
            <a:ext cx="1542217" cy="451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33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rPr>
              <a:t>Transparency</a:t>
            </a:r>
            <a:endParaRPr sz="1333">
              <a:solidFill>
                <a:srgbClr val="AC114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7" name="Google Shape;227;p30"/>
          <p:cNvSpPr txBox="1"/>
          <p:nvPr/>
        </p:nvSpPr>
        <p:spPr>
          <a:xfrm rot="1975057">
            <a:off x="3960551" y="5736562"/>
            <a:ext cx="1555299" cy="451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33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rPr>
              <a:t>Learning</a:t>
            </a:r>
            <a:endParaRPr sz="1333">
              <a:solidFill>
                <a:srgbClr val="AC114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8" name="Google Shape;228;p30"/>
          <p:cNvSpPr txBox="1"/>
          <p:nvPr/>
        </p:nvSpPr>
        <p:spPr>
          <a:xfrm rot="-2701152">
            <a:off x="6896724" y="5111881"/>
            <a:ext cx="1687440" cy="451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33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rPr>
              <a:t>Social Justice</a:t>
            </a:r>
            <a:endParaRPr sz="1333">
              <a:solidFill>
                <a:srgbClr val="AC114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9" name="Google Shape;229;p30"/>
          <p:cNvSpPr txBox="1"/>
          <p:nvPr/>
        </p:nvSpPr>
        <p:spPr>
          <a:xfrm rot="3426166">
            <a:off x="7210174" y="2427006"/>
            <a:ext cx="1555417" cy="45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33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rPr>
              <a:t>Collaboration</a:t>
            </a:r>
            <a:endParaRPr sz="1333">
              <a:solidFill>
                <a:srgbClr val="AC114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459806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1"/>
          <p:cNvSpPr txBox="1"/>
          <p:nvPr/>
        </p:nvSpPr>
        <p:spPr>
          <a:xfrm>
            <a:off x="960100" y="1156367"/>
            <a:ext cx="10418400" cy="55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89" b="1" dirty="0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rPr>
              <a:t>Increased capacity and funding  within the VCSE to engage with Community Mental Health Transformation</a:t>
            </a:r>
            <a:endParaRPr sz="2489" b="1" dirty="0">
              <a:solidFill>
                <a:srgbClr val="AC1145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>
              <a:latin typeface="Open Sans"/>
              <a:ea typeface="Open Sans"/>
              <a:cs typeface="Open Sans"/>
              <a:sym typeface="Open Sans"/>
            </a:endParaRPr>
          </a:p>
          <a:p>
            <a:pPr marL="609585" lvl="0" indent="-423323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pen Sans"/>
              <a:buChar char="●"/>
            </a:pPr>
            <a:r>
              <a:rPr lang="en-GB" sz="2489" b="1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33% of transformation funding in 22/23 is funding VCSE roles or delivery</a:t>
            </a:r>
            <a:endParaRPr sz="2489" b="1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0958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09585" lvl="0" indent="-423323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pen Sans"/>
              <a:buChar char="●"/>
            </a:pPr>
            <a:r>
              <a:rPr lang="en-GB" sz="2489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Since the launch of transformation </a:t>
            </a:r>
            <a:r>
              <a:rPr lang="en-GB" sz="2489" b="1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£294,000 </a:t>
            </a:r>
            <a:r>
              <a:rPr lang="en-GB" sz="2489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has been transferred to Mental Health Alliance run by Community Action: MK to support both infrastructure costs and VCSE local delivery and we have another round of funding </a:t>
            </a:r>
            <a:r>
              <a:rPr lang="en-GB" sz="2489" b="1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£75,000</a:t>
            </a:r>
            <a:r>
              <a:rPr lang="en-GB" sz="2489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 from Public Health to reduce Mental Health Inequalities for 2023-24.</a:t>
            </a: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0958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0958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4" name="Google Shape;234;p31"/>
          <p:cNvSpPr txBox="1">
            <a:spLocks noGrp="1"/>
          </p:cNvSpPr>
          <p:nvPr>
            <p:ph type="title"/>
          </p:nvPr>
        </p:nvSpPr>
        <p:spPr>
          <a:xfrm>
            <a:off x="960100" y="386667"/>
            <a:ext cx="9167200" cy="5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Milton Keynes Mental Health Alliance 2020-2023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What has it achieved ?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6" name="Google Shape;23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3334" y="252302"/>
            <a:ext cx="2064767" cy="801133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1"/>
          <p:cNvSpPr txBox="1"/>
          <p:nvPr/>
        </p:nvSpPr>
        <p:spPr>
          <a:xfrm>
            <a:off x="10239700" y="1343667"/>
            <a:ext cx="2064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38" name="Google Shape;238;p31"/>
          <p:cNvSpPr txBox="1"/>
          <p:nvPr/>
        </p:nvSpPr>
        <p:spPr>
          <a:xfrm>
            <a:off x="763200" y="4288933"/>
            <a:ext cx="4886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</p:spTree>
    <p:extLst>
      <p:ext uri="{BB962C8B-B14F-4D97-AF65-F5344CB8AC3E}">
        <p14:creationId xmlns:p14="http://schemas.microsoft.com/office/powerpoint/2010/main" val="22828705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1"/>
          <p:cNvSpPr txBox="1"/>
          <p:nvPr/>
        </p:nvSpPr>
        <p:spPr>
          <a:xfrm>
            <a:off x="960100" y="1156367"/>
            <a:ext cx="10418400" cy="55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60958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09585" lvl="0" indent="-423323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pen Sans"/>
              <a:buChar char="●"/>
            </a:pPr>
            <a:r>
              <a:rPr lang="en-GB" sz="2489" b="1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Activity has mostly been centred around reducing inequalities</a:t>
            </a:r>
            <a:endParaRPr sz="2489" b="1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19170" lvl="1" indent="-423323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pen Sans"/>
              <a:buChar char="○"/>
            </a:pPr>
            <a:r>
              <a:rPr lang="en-GB" sz="2489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BAME and LGBTQIA+ initiatives through MK intercultural forum and Q:Alliance</a:t>
            </a: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19170" lvl="1" indent="-423323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pen Sans"/>
              <a:buChar char="○"/>
            </a:pPr>
            <a:r>
              <a:rPr lang="en-GB" sz="2489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PCN Transformation Citizens Advice, Arts for Health and Mind BLMK</a:t>
            </a: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19170" lvl="1" indent="-423323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pen Sans"/>
              <a:buChar char="○"/>
            </a:pPr>
            <a:r>
              <a:rPr lang="en-GB" sz="2489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22/23 Citizens would like to focus on transgender people and people living with Autism</a:t>
            </a: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1917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09585" lvl="0" indent="-423323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pen Sans"/>
              <a:buChar char="●"/>
            </a:pPr>
            <a:r>
              <a:rPr lang="en-GB" sz="2489" b="1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An additional £135k to support 18-25 year olds </a:t>
            </a:r>
            <a:r>
              <a:rPr lang="en-GB" sz="2489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was awarded to 7 different VCSE organisations</a:t>
            </a: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0958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4" name="Google Shape;234;p31"/>
          <p:cNvSpPr txBox="1">
            <a:spLocks noGrp="1"/>
          </p:cNvSpPr>
          <p:nvPr>
            <p:ph type="title"/>
          </p:nvPr>
        </p:nvSpPr>
        <p:spPr>
          <a:xfrm>
            <a:off x="960100" y="386667"/>
            <a:ext cx="9167200" cy="5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Milton Keynes Mental Health Alliance 2020-2023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What has it achieved ?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6" name="Google Shape;23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3334" y="252302"/>
            <a:ext cx="2064767" cy="801133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1"/>
          <p:cNvSpPr txBox="1"/>
          <p:nvPr/>
        </p:nvSpPr>
        <p:spPr>
          <a:xfrm>
            <a:off x="10239700" y="1343667"/>
            <a:ext cx="2064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38" name="Google Shape;238;p31"/>
          <p:cNvSpPr txBox="1"/>
          <p:nvPr/>
        </p:nvSpPr>
        <p:spPr>
          <a:xfrm>
            <a:off x="763200" y="4288933"/>
            <a:ext cx="4886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</p:spTree>
    <p:extLst>
      <p:ext uri="{BB962C8B-B14F-4D97-AF65-F5344CB8AC3E}">
        <p14:creationId xmlns:p14="http://schemas.microsoft.com/office/powerpoint/2010/main" val="2744174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2"/>
          <p:cNvSpPr txBox="1"/>
          <p:nvPr/>
        </p:nvSpPr>
        <p:spPr>
          <a:xfrm>
            <a:off x="886800" y="1053433"/>
            <a:ext cx="10418400" cy="55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450" b="1" dirty="0">
                <a:solidFill>
                  <a:srgbClr val="AC1145"/>
                </a:solidFill>
                <a:latin typeface="Open Sans"/>
                <a:ea typeface="Open Sans"/>
                <a:cs typeface="Open Sans"/>
                <a:sym typeface="Open Sans"/>
              </a:rPr>
              <a:t>Different working relationships </a:t>
            </a:r>
            <a:endParaRPr sz="2489" b="1">
              <a:solidFill>
                <a:srgbClr val="AC1145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latin typeface="Open Sans"/>
              <a:ea typeface="Open Sans"/>
              <a:cs typeface="Open Sans"/>
              <a:sym typeface="Open Sans"/>
            </a:endParaRPr>
          </a:p>
          <a:p>
            <a:pPr marL="608965" lvl="0" indent="-42291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pen Sans"/>
              <a:buChar char="●"/>
            </a:pPr>
            <a:r>
              <a:rPr lang="en-GB" sz="2450" b="1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Between VCSE and NHS</a:t>
            </a:r>
            <a:endParaRPr sz="2450" b="1" dirty="0">
              <a:solidFill>
                <a:srgbClr val="434343"/>
              </a:solidFill>
              <a:latin typeface="Open Sans"/>
              <a:ea typeface="Open Sans"/>
              <a:cs typeface="Open Sans"/>
            </a:endParaRPr>
          </a:p>
          <a:p>
            <a:pPr marL="60896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solidFill>
                <a:srgbClr val="434343"/>
              </a:solidFill>
              <a:latin typeface="Open Sans"/>
              <a:ea typeface="Open Sans"/>
              <a:cs typeface="Open Sans"/>
            </a:endParaRPr>
          </a:p>
          <a:p>
            <a:pPr marL="1218565" lvl="1" indent="-422910">
              <a:buClr>
                <a:srgbClr val="434343"/>
              </a:buClr>
              <a:buSzPts val="1400"/>
              <a:buFont typeface="Open Sans"/>
              <a:buChar char="○"/>
            </a:pPr>
            <a:r>
              <a:rPr lang="en-GB" sz="245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Since the launch of transformation the VCSE and the NHS organisations are working together in partnership in new and different ways. </a:t>
            </a:r>
            <a:endParaRPr sz="2489" dirty="0">
              <a:solidFill>
                <a:srgbClr val="434343"/>
              </a:solidFill>
              <a:latin typeface="Open Sans"/>
              <a:ea typeface="Open Sans"/>
              <a:cs typeface="Open Sans"/>
            </a:endParaRPr>
          </a:p>
          <a:p>
            <a:pPr marL="1218565" lvl="1" indent="-422910">
              <a:buClr>
                <a:srgbClr val="434343"/>
              </a:buClr>
              <a:buSzPts val="1400"/>
              <a:buFont typeface="Open Sans"/>
              <a:buChar char="○"/>
            </a:pPr>
            <a:endParaRPr lang="en-GB" sz="2450" dirty="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608965" lvl="0" indent="-42291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Open Sans"/>
              <a:buChar char="●"/>
            </a:pPr>
            <a:r>
              <a:rPr lang="en-GB" sz="2489" b="1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Between VCSE Organisations </a:t>
            </a:r>
            <a:endParaRPr sz="2489" b="1" dirty="0">
              <a:solidFill>
                <a:srgbClr val="434343"/>
              </a:solidFill>
              <a:latin typeface="Open Sans"/>
              <a:ea typeface="Open Sans"/>
              <a:cs typeface="Open Sans"/>
            </a:endParaRPr>
          </a:p>
          <a:p>
            <a:pPr marL="60896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 b="1">
              <a:solidFill>
                <a:srgbClr val="434343"/>
              </a:solidFill>
              <a:latin typeface="Open Sans"/>
              <a:ea typeface="Open Sans"/>
              <a:cs typeface="Open Sans"/>
            </a:endParaRPr>
          </a:p>
          <a:p>
            <a:pPr marL="1218565" lvl="1" indent="-422910">
              <a:buClr>
                <a:srgbClr val="434343"/>
              </a:buClr>
              <a:buSzPts val="1400"/>
              <a:buFont typeface="Open Sans"/>
              <a:buChar char="○"/>
            </a:pPr>
            <a:r>
              <a:rPr lang="en-GB" sz="245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The collaborative nature of the Alliance is changing the way that organisations work together.  </a:t>
            </a:r>
            <a:endParaRPr sz="2489">
              <a:solidFill>
                <a:srgbClr val="434343"/>
              </a:solidFill>
              <a:latin typeface="Open Sans"/>
              <a:ea typeface="Open Sans"/>
              <a:cs typeface="Open Sans"/>
            </a:endParaRPr>
          </a:p>
          <a:p>
            <a:pPr marL="60896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solidFill>
                <a:srgbClr val="434343"/>
              </a:solidFill>
              <a:latin typeface="Open Sans"/>
              <a:ea typeface="Open Sans"/>
              <a:cs typeface="Open Sans"/>
            </a:endParaRPr>
          </a:p>
          <a:p>
            <a:pPr marL="1218565" lvl="1" indent="-422910">
              <a:buClr>
                <a:srgbClr val="434343"/>
              </a:buClr>
              <a:buSzPts val="1400"/>
              <a:buFont typeface="Open Sans"/>
              <a:buChar char="○"/>
            </a:pPr>
            <a:r>
              <a:rPr lang="en-GB" sz="2450" dirty="0">
                <a:solidFill>
                  <a:srgbClr val="434343"/>
                </a:solidFill>
                <a:latin typeface="Open Sans"/>
                <a:ea typeface="Open Sans"/>
                <a:cs typeface="Open Sans"/>
                <a:sym typeface="Open Sans"/>
              </a:rPr>
              <a:t>Groups are providing mutual support and sharing expertise outside of any paid work. </a:t>
            </a:r>
            <a:endParaRPr sz="2489">
              <a:solidFill>
                <a:srgbClr val="434343"/>
              </a:solidFill>
              <a:latin typeface="Open Sans"/>
              <a:ea typeface="Open Sans"/>
              <a:cs typeface="Open Sans"/>
            </a:endParaRPr>
          </a:p>
          <a:p>
            <a:pPr marL="60896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solidFill>
                <a:srgbClr val="434343"/>
              </a:solidFill>
              <a:latin typeface="Open Sans"/>
              <a:ea typeface="Open Sans"/>
              <a:cs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4" name="Google Shape;244;p32"/>
          <p:cNvSpPr txBox="1">
            <a:spLocks noGrp="1"/>
          </p:cNvSpPr>
          <p:nvPr>
            <p:ph type="title"/>
          </p:nvPr>
        </p:nvSpPr>
        <p:spPr>
          <a:xfrm>
            <a:off x="960100" y="386667"/>
            <a:ext cx="9167200" cy="532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Milton Keynes Mental Health Alliance 2020-2023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What has it achieved ?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6" name="Google Shape;24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13334" y="252302"/>
            <a:ext cx="2064767" cy="801133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2"/>
          <p:cNvSpPr txBox="1"/>
          <p:nvPr/>
        </p:nvSpPr>
        <p:spPr>
          <a:xfrm>
            <a:off x="10239700" y="1343667"/>
            <a:ext cx="2064800" cy="5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</p:spTree>
    <p:extLst>
      <p:ext uri="{BB962C8B-B14F-4D97-AF65-F5344CB8AC3E}">
        <p14:creationId xmlns:p14="http://schemas.microsoft.com/office/powerpoint/2010/main" val="2236203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13334" y="252302"/>
            <a:ext cx="2064767" cy="801133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3"/>
          <p:cNvSpPr txBox="1"/>
          <p:nvPr/>
        </p:nvSpPr>
        <p:spPr>
          <a:xfrm>
            <a:off x="0" y="0"/>
            <a:ext cx="7867200" cy="11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Milton Keynes Mental Health Alliance 2020-2023</a:t>
            </a: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33" b="1">
              <a:solidFill>
                <a:srgbClr val="E2177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33" b="1">
                <a:solidFill>
                  <a:srgbClr val="E21776"/>
                </a:solidFill>
                <a:latin typeface="Open Sans"/>
                <a:ea typeface="Open Sans"/>
                <a:cs typeface="Open Sans"/>
                <a:sym typeface="Open Sans"/>
              </a:rPr>
              <a:t>A Film </a:t>
            </a:r>
            <a:endParaRPr sz="2489"/>
          </a:p>
        </p:txBody>
      </p:sp>
      <p:pic>
        <p:nvPicPr>
          <p:cNvPr id="2" name="Online Media 1" title="Mental Health Alliance">
            <a:hlinkClick r:id="" action="ppaction://media"/>
            <a:extLst>
              <a:ext uri="{FF2B5EF4-FFF2-40B4-BE49-F238E27FC236}">
                <a16:creationId xmlns:a16="http://schemas.microsoft.com/office/drawing/2014/main" id="{515146C6-1E24-06A4-314A-B02A63286D7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172575" y="655094"/>
            <a:ext cx="8051451" cy="596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07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6526"/>
            <a:ext cx="9144000" cy="2387600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chemeClr val="accent1">
                    <a:lumMod val="50000"/>
                  </a:schemeClr>
                </a:solidFill>
              </a:rPr>
              <a:t>Caroline Cook</a:t>
            </a:r>
            <a:endParaRPr lang="en-GB" sz="8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9700" y="2524126"/>
            <a:ext cx="9144000" cy="1655762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</a:rPr>
              <a:t>Luton MHA</a:t>
            </a:r>
          </a:p>
          <a:p>
            <a:r>
              <a:rPr lang="en-US" sz="5400" dirty="0">
                <a:solidFill>
                  <a:schemeClr val="accent1">
                    <a:lumMod val="50000"/>
                  </a:schemeClr>
                </a:solidFill>
              </a:rPr>
              <a:t>Luton All </a:t>
            </a:r>
            <a:r>
              <a:rPr lang="en-US" sz="5400" dirty="0" err="1">
                <a:solidFill>
                  <a:schemeClr val="accent1">
                    <a:lumMod val="50000"/>
                  </a:schemeClr>
                </a:solidFill>
              </a:rPr>
              <a:t>Womens</a:t>
            </a:r>
            <a:r>
              <a:rPr lang="en-US" sz="5400" dirty="0">
                <a:solidFill>
                  <a:schemeClr val="accent1">
                    <a:lumMod val="50000"/>
                  </a:schemeClr>
                </a:solidFill>
              </a:rPr>
              <a:t> Centre</a:t>
            </a:r>
            <a:endParaRPr lang="en-GB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666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6526"/>
            <a:ext cx="9144000" cy="2387600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chemeClr val="accent1">
                    <a:lumMod val="50000"/>
                  </a:schemeClr>
                </a:solidFill>
              </a:rPr>
              <a:t>Kate Ellis</a:t>
            </a:r>
            <a:endParaRPr lang="en-GB" sz="8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9700" y="2524126"/>
            <a:ext cx="9144000" cy="1655762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</a:rPr>
              <a:t>Bedfordshire Rural Communities Charity</a:t>
            </a:r>
            <a:endParaRPr lang="en-GB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5618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Table discussions</a:t>
            </a:r>
            <a:endParaRPr lang="en-GB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5161EA-A5F5-0530-DEBF-F6554AAE3E3B}"/>
              </a:ext>
            </a:extLst>
          </p:cNvPr>
          <p:cNvSpPr/>
          <p:nvPr/>
        </p:nvSpPr>
        <p:spPr>
          <a:xfrm>
            <a:off x="838200" y="1922437"/>
            <a:ext cx="8377238" cy="2786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chemeClr val="accent1">
                    <a:lumMod val="50000"/>
                  </a:schemeClr>
                </a:solidFill>
              </a:rPr>
              <a:t>How should this MHA work?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Values and principles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Membership – expectations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Priorities for the MHA</a:t>
            </a:r>
            <a:endParaRPr lang="en-GB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0038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Next steps</a:t>
            </a:r>
            <a:endParaRPr lang="en-GB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5161EA-A5F5-0530-DEBF-F6554AAE3E3B}"/>
              </a:ext>
            </a:extLst>
          </p:cNvPr>
          <p:cNvSpPr/>
          <p:nvPr/>
        </p:nvSpPr>
        <p:spPr>
          <a:xfrm>
            <a:off x="838200" y="1922437"/>
            <a:ext cx="8377238" cy="3709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Future meetings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Mailings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Terms of reference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Materials from today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Evaluation form</a:t>
            </a:r>
            <a:endParaRPr lang="en-GB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496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Finally…</a:t>
            </a:r>
            <a:endParaRPr lang="en-GB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5161EA-A5F5-0530-DEBF-F6554AAE3E3B}"/>
              </a:ext>
            </a:extLst>
          </p:cNvPr>
          <p:cNvSpPr/>
          <p:nvPr/>
        </p:nvSpPr>
        <p:spPr>
          <a:xfrm>
            <a:off x="838200" y="1922437"/>
            <a:ext cx="8377238" cy="223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Thank you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Networking and lunch</a:t>
            </a:r>
          </a:p>
          <a:p>
            <a:pPr>
              <a:lnSpc>
                <a:spcPct val="150000"/>
              </a:lnSpc>
            </a:pPr>
            <a:endParaRPr lang="en-GB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65125"/>
            <a:ext cx="108204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Transformation of Secondary Mental Health Services</a:t>
            </a:r>
            <a:endParaRPr lang="en-GB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1520" y="1997632"/>
            <a:ext cx="99730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An opportunity to help reshape community mental health services enabled by the NHS Long Term Plan Investment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The transformation of services across Bedfordshire began around April 2021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Conversations with stakeholder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organisations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, service users and citizens took place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Transformation created an opportunity for VCSE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organisations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to provide frontline 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Through coproduction services across Bedfordshire have created a new ‘front door’ allowing patients to access community-based support.</a:t>
            </a:r>
          </a:p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GB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24968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</a:rPr>
              <a:t>What does this mean for you?</a:t>
            </a:r>
            <a:endParaRPr lang="en-GB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795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6526"/>
            <a:ext cx="9144000" cy="2387600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chemeClr val="accent1">
                    <a:lumMod val="50000"/>
                  </a:schemeClr>
                </a:solidFill>
              </a:rPr>
              <a:t>Caroline Lewis</a:t>
            </a:r>
            <a:endParaRPr lang="en-GB" sz="8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9700" y="2524126"/>
            <a:ext cx="9144000" cy="1655762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</a:rPr>
              <a:t>MIND BLMK</a:t>
            </a:r>
            <a:endParaRPr lang="en-GB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18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Mental Health Alliance</a:t>
            </a:r>
            <a:endParaRPr lang="en-GB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2304574"/>
            <a:ext cx="9537700" cy="1512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What is a Mental Health Alliance?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How did the Bedfordshire Mental Health Alliance start its journey?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Steering group and governance</a:t>
            </a:r>
            <a:endParaRPr lang="en-GB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677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6526"/>
            <a:ext cx="9144000" cy="2387600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chemeClr val="accent1">
                    <a:lumMod val="50000"/>
                  </a:schemeClr>
                </a:solidFill>
              </a:rPr>
              <a:t>Chris Stelling</a:t>
            </a:r>
            <a:endParaRPr lang="en-GB" sz="8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9700" y="2524126"/>
            <a:ext cx="9144000" cy="1655762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chemeClr val="accent1">
                    <a:lumMod val="50000"/>
                  </a:schemeClr>
                </a:solidFill>
              </a:rPr>
              <a:t>Carers in Bedfordshire</a:t>
            </a:r>
            <a:endParaRPr lang="en-GB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30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Looking ahead</a:t>
            </a:r>
            <a:endParaRPr lang="en-GB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2304574"/>
            <a:ext cx="83772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This is about us, as the VCSE and the communities we serve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Today is the first step in building how the alliance works together and its function</a:t>
            </a:r>
            <a:endParaRPr lang="en-GB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470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What do you want from the BMHA?</a:t>
            </a:r>
            <a:endParaRPr lang="en-GB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4F88D3A-55F0-5D4D-7024-A2452343DB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4924235"/>
              </p:ext>
            </p:extLst>
          </p:nvPr>
        </p:nvGraphicFramePr>
        <p:xfrm>
          <a:off x="1446663" y="1422400"/>
          <a:ext cx="8253271" cy="4459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46635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How do other Mental Health Alliances work?</a:t>
            </a:r>
            <a:endParaRPr lang="en-GB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5161EA-A5F5-0530-DEBF-F6554AAE3E3B}"/>
              </a:ext>
            </a:extLst>
          </p:cNvPr>
          <p:cNvSpPr/>
          <p:nvPr/>
        </p:nvSpPr>
        <p:spPr>
          <a:xfrm>
            <a:off x="838200" y="2304574"/>
            <a:ext cx="8377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Clare Walton – Milton Keynes Mental Health Alliance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Caroline Cook – Luton Mental Health Alliance</a:t>
            </a:r>
            <a:endParaRPr lang="en-GB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290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F40FD18CEE2544BED82F7EF2889C09" ma:contentTypeVersion="19" ma:contentTypeDescription="Create a new document." ma:contentTypeScope="" ma:versionID="539a1da5b1c6c807c81791ff871ddb3e">
  <xsd:schema xmlns:xsd="http://www.w3.org/2001/XMLSchema" xmlns:xs="http://www.w3.org/2001/XMLSchema" xmlns:p="http://schemas.microsoft.com/office/2006/metadata/properties" xmlns:ns2="209480e6-5def-4cfe-827f-bce9832a9ed1" xmlns:ns3="bc83d4c8-37f8-4b27-a742-ba79a4d31a23" targetNamespace="http://schemas.microsoft.com/office/2006/metadata/properties" ma:root="true" ma:fieldsID="3b5bd5f5390b60e520390bdc5b71b42c" ns2:_="" ns3:_="">
    <xsd:import namespace="209480e6-5def-4cfe-827f-bce9832a9ed1"/>
    <xsd:import namespace="bc83d4c8-37f8-4b27-a742-ba79a4d31a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Date" minOccurs="0"/>
                <xsd:element ref="ns2:MediaServiceAutoKeyPoints" minOccurs="0"/>
                <xsd:element ref="ns2:MediaServiceKeyPoints" minOccurs="0"/>
                <xsd:element ref="ns2: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9480e6-5def-4cfe-827f-bce9832a9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Date" ma:index="18" nillable="true" ma:displayName="Date" ma:format="DateTime" ma:internalName="Date">
      <xsd:simpleType>
        <xsd:restriction base="dms:DateTime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etails" ma:index="21" nillable="true" ma:displayName="Details" ma:description="Jane took these" ma:format="Dropdown" ma:internalName="Details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ee2a8f3e-69a0-48db-9ae2-fb94ba6d48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83d4c8-37f8-4b27-a742-ba79a4d31a2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3b98663d-fdd6-48fa-9d26-95cc4c75d05c}" ma:internalName="TaxCatchAll" ma:showField="CatchAllData" ma:web="bc83d4c8-37f8-4b27-a742-ba79a4d31a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83d4c8-37f8-4b27-a742-ba79a4d31a23" xsi:nil="true"/>
    <lcf76f155ced4ddcb4097134ff3c332f xmlns="209480e6-5def-4cfe-827f-bce9832a9ed1">
      <Terms xmlns="http://schemas.microsoft.com/office/infopath/2007/PartnerControls"/>
    </lcf76f155ced4ddcb4097134ff3c332f>
    <Details xmlns="209480e6-5def-4cfe-827f-bce9832a9ed1" xsi:nil="true"/>
    <Date xmlns="209480e6-5def-4cfe-827f-bce9832a9ed1" xsi:nil="true"/>
  </documentManagement>
</p:properties>
</file>

<file path=customXml/itemProps1.xml><?xml version="1.0" encoding="utf-8"?>
<ds:datastoreItem xmlns:ds="http://schemas.openxmlformats.org/officeDocument/2006/customXml" ds:itemID="{E3FB0FD1-34AA-4635-A60A-5F69E1207B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9480e6-5def-4cfe-827f-bce9832a9ed1"/>
    <ds:schemaRef ds:uri="bc83d4c8-37f8-4b27-a742-ba79a4d31a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FFE028-AD94-44AA-916E-3F6DFB3413E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570C44-1D1A-491E-9754-88F083A550A2}">
  <ds:schemaRefs>
    <ds:schemaRef ds:uri="http://purl.org/dc/terms/"/>
    <ds:schemaRef ds:uri="http://schemas.microsoft.com/office/2006/documentManagement/types"/>
    <ds:schemaRef ds:uri="bc83d4c8-37f8-4b27-a742-ba79a4d31a23"/>
    <ds:schemaRef ds:uri="http://purl.org/dc/elements/1.1/"/>
    <ds:schemaRef ds:uri="http://schemas.microsoft.com/office/infopath/2007/PartnerControls"/>
    <ds:schemaRef ds:uri="http://schemas.microsoft.com/office/2006/metadata/properties"/>
    <ds:schemaRef ds:uri="209480e6-5def-4cfe-827f-bce9832a9ed1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998</Words>
  <Application>Microsoft Office PowerPoint</Application>
  <PresentationFormat>Widescreen</PresentationFormat>
  <Paragraphs>159</Paragraphs>
  <Slides>22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Calibri</vt:lpstr>
      <vt:lpstr>Calibri Light</vt:lpstr>
      <vt:lpstr>Open Sans</vt:lpstr>
      <vt:lpstr>Open Sans Medium</vt:lpstr>
      <vt:lpstr>Roboto</vt:lpstr>
      <vt:lpstr>Roboto Thin</vt:lpstr>
      <vt:lpstr>Office Theme</vt:lpstr>
      <vt:lpstr>Simple Light</vt:lpstr>
      <vt:lpstr>Simple Light</vt:lpstr>
      <vt:lpstr>Welcome</vt:lpstr>
      <vt:lpstr>Kate Ellis</vt:lpstr>
      <vt:lpstr>Transformation of Secondary Mental Health Services</vt:lpstr>
      <vt:lpstr>Caroline Lewis</vt:lpstr>
      <vt:lpstr>Mental Health Alliance</vt:lpstr>
      <vt:lpstr>Chris Stelling</vt:lpstr>
      <vt:lpstr>Looking ahead</vt:lpstr>
      <vt:lpstr>What do you want from the BMHA?</vt:lpstr>
      <vt:lpstr>How do other Mental Health Alliances work?</vt:lpstr>
      <vt:lpstr>Clare Walton</vt:lpstr>
      <vt:lpstr>PowerPoint Presentation</vt:lpstr>
      <vt:lpstr>Milton Keynes Mental Health Alliance: 2020-2023  The Stages </vt:lpstr>
      <vt:lpstr>Milton Keynes Mental Health Alliance: 2020-2023  Our Objectives and Outcomes </vt:lpstr>
      <vt:lpstr>Milton Keynes Mental Health Alliance: 2020-2023  Our Values and Principles</vt:lpstr>
      <vt:lpstr>Milton Keynes Mental Health Alliance 2020-2023  What has it achieved ?</vt:lpstr>
      <vt:lpstr>Milton Keynes Mental Health Alliance 2020-2023  What has it achieved ?</vt:lpstr>
      <vt:lpstr>Milton Keynes Mental Health Alliance 2020-2023  What has it achieved ?</vt:lpstr>
      <vt:lpstr>PowerPoint Presentation</vt:lpstr>
      <vt:lpstr>Caroline Cook</vt:lpstr>
      <vt:lpstr>Table discussions</vt:lpstr>
      <vt:lpstr>Next steps</vt:lpstr>
      <vt:lpstr>Finally…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Penwright</dc:creator>
  <cp:lastModifiedBy>Carol Solaiman</cp:lastModifiedBy>
  <cp:revision>55</cp:revision>
  <dcterms:created xsi:type="dcterms:W3CDTF">2023-07-20T09:23:19Z</dcterms:created>
  <dcterms:modified xsi:type="dcterms:W3CDTF">2023-09-15T09:12:55Z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0x0101005B85094721339646A362DD31BCB08D9A</vt:lpwstr>
  </property>
  <property fmtid="{D5CDD505-2E9C-101B-9397-08002B2CF9AE}" pid="3" name="MediaServiceImageTags">
    <vt:lpwstr/>
  </property>
</Properties>
</file>